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705" r:id="rId5"/>
  </p:sldMasterIdLst>
  <p:notesMasterIdLst>
    <p:notesMasterId r:id="rId13"/>
  </p:notesMasterIdLst>
  <p:handoutMasterIdLst>
    <p:handoutMasterId r:id="rId14"/>
  </p:handoutMasterIdLst>
  <p:sldIdLst>
    <p:sldId id="291" r:id="rId6"/>
    <p:sldId id="293" r:id="rId7"/>
    <p:sldId id="308" r:id="rId8"/>
    <p:sldId id="301" r:id="rId9"/>
    <p:sldId id="302" r:id="rId10"/>
    <p:sldId id="304" r:id="rId11"/>
    <p:sldId id="510" r:id="rId12"/>
  </p:sldIdLst>
  <p:sldSz cx="9144000" cy="6858000" type="screen4x3"/>
  <p:notesSz cx="6858000" cy="9144000"/>
  <p:custDataLst>
    <p:tags r:id="rId15"/>
  </p:custData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D6B67510-BEA3-4924-BCB2-C9EE587D6D8D}">
          <p14:sldIdLst>
            <p14:sldId id="291"/>
            <p14:sldId id="293"/>
            <p14:sldId id="308"/>
            <p14:sldId id="301"/>
            <p14:sldId id="302"/>
            <p14:sldId id="304"/>
            <p14:sldId id="510"/>
          </p14:sldIdLst>
        </p14:section>
        <p14:section name="Supporting Slides" id="{3A098D5E-56CF-411F-8D51-7C47C5F19B4A}">
          <p14:sldIdLst/>
        </p14:section>
      </p14:sectionLst>
    </p:ext>
    <p:ext uri="{EFAFB233-063F-42B5-8137-9DF3F51BA10A}">
      <p15:sldGuideLst xmlns:p15="http://schemas.microsoft.com/office/powerpoint/2012/main">
        <p15:guide id="1" orient="horz" pos="343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Rg st="1" end="8"/>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5C"/>
    <a:srgbClr val="BED1E5"/>
    <a:srgbClr val="073383"/>
    <a:srgbClr val="75D100"/>
    <a:srgbClr val="7ED125"/>
    <a:srgbClr val="86DE28"/>
    <a:srgbClr val="8CADCE"/>
    <a:srgbClr val="FF6A2A"/>
    <a:srgbClr val="F2F2F2"/>
    <a:srgbClr val="F6B5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5201" autoAdjust="0"/>
  </p:normalViewPr>
  <p:slideViewPr>
    <p:cSldViewPr snapToGrid="0">
      <p:cViewPr varScale="1">
        <p:scale>
          <a:sx n="105" d="100"/>
          <a:sy n="105" d="100"/>
        </p:scale>
        <p:origin x="1830" y="108"/>
      </p:cViewPr>
      <p:guideLst>
        <p:guide orient="horz" pos="34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howGuides="1">
      <p:cViewPr varScale="1">
        <p:scale>
          <a:sx n="105" d="100"/>
          <a:sy n="105" d="100"/>
        </p:scale>
        <p:origin x="394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C671D1-6EEC-4A49-ACA2-FE807F76889C}" type="datetimeFigureOut">
              <a:rPr lang="en-US" smtClean="0"/>
              <a:t>3/19/2025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07FE00-8767-F749-B71D-1647BFCA6AB7}" type="slidenum">
              <a:rPr lang="en-US" smtClean="0"/>
              <a:t>‹#›</a:t>
            </a:fld>
            <a:endParaRPr lang="en-US" dirty="0"/>
          </a:p>
        </p:txBody>
      </p:sp>
    </p:spTree>
    <p:extLst>
      <p:ext uri="{BB962C8B-B14F-4D97-AF65-F5344CB8AC3E}">
        <p14:creationId xmlns:p14="http://schemas.microsoft.com/office/powerpoint/2010/main" val="3374750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48" charset="-128"/>
                <a:cs typeface="+mn-cs"/>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48" charset="-128"/>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C333570B-8DA1-4B98-959C-8592C90F4F5D}" type="slidenum">
              <a:rPr lang="en-US"/>
              <a:pPr>
                <a:defRPr/>
              </a:pPr>
              <a:t>‹#›</a:t>
            </a:fld>
            <a:endParaRPr lang="en-US" dirty="0"/>
          </a:p>
        </p:txBody>
      </p:sp>
    </p:spTree>
    <p:extLst>
      <p:ext uri="{BB962C8B-B14F-4D97-AF65-F5344CB8AC3E}">
        <p14:creationId xmlns:p14="http://schemas.microsoft.com/office/powerpoint/2010/main" val="15919572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pitchFamily="80" charset="-128"/>
      </a:defRPr>
    </a:lvl1pPr>
    <a:lvl2pPr marL="742950" indent="-28575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pitchFamily="80" charset="-128"/>
      </a:defRPr>
    </a:lvl2pPr>
    <a:lvl3pPr marL="1143000" indent="-228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pitchFamily="80" charset="-128"/>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pitchFamily="80" charset="-128"/>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pitchFamily="80"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333570B-8DA1-4B98-959C-8592C90F4F5D}" type="slidenum">
              <a:rPr lang="en-US" smtClean="0"/>
              <a:pPr>
                <a:defRPr/>
              </a:pPr>
              <a:t>0</a:t>
            </a:fld>
            <a:endParaRPr lang="en-US" dirty="0"/>
          </a:p>
        </p:txBody>
      </p:sp>
    </p:spTree>
    <p:extLst>
      <p:ext uri="{BB962C8B-B14F-4D97-AF65-F5344CB8AC3E}">
        <p14:creationId xmlns:p14="http://schemas.microsoft.com/office/powerpoint/2010/main" val="147733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333570B-8DA1-4B98-959C-8592C90F4F5D}" type="slidenum">
              <a:rPr lang="en-US" smtClean="0"/>
              <a:pPr>
                <a:defRPr/>
              </a:pPr>
              <a:t>1</a:t>
            </a:fld>
            <a:endParaRPr lang="en-US" dirty="0"/>
          </a:p>
        </p:txBody>
      </p:sp>
    </p:spTree>
    <p:extLst>
      <p:ext uri="{BB962C8B-B14F-4D97-AF65-F5344CB8AC3E}">
        <p14:creationId xmlns:p14="http://schemas.microsoft.com/office/powerpoint/2010/main" val="375219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333570B-8DA1-4B98-959C-8592C90F4F5D}" type="slidenum">
              <a:rPr lang="en-US" smtClean="0"/>
              <a:pPr>
                <a:defRPr/>
              </a:pPr>
              <a:t>2</a:t>
            </a:fld>
            <a:endParaRPr lang="en-US" dirty="0"/>
          </a:p>
        </p:txBody>
      </p:sp>
    </p:spTree>
    <p:extLst>
      <p:ext uri="{BB962C8B-B14F-4D97-AF65-F5344CB8AC3E}">
        <p14:creationId xmlns:p14="http://schemas.microsoft.com/office/powerpoint/2010/main" val="1917238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333570B-8DA1-4B98-959C-8592C90F4F5D}" type="slidenum">
              <a:rPr lang="en-US" smtClean="0"/>
              <a:pPr>
                <a:defRPr/>
              </a:pPr>
              <a:t>3</a:t>
            </a:fld>
            <a:endParaRPr lang="en-US" dirty="0"/>
          </a:p>
        </p:txBody>
      </p:sp>
    </p:spTree>
    <p:extLst>
      <p:ext uri="{BB962C8B-B14F-4D97-AF65-F5344CB8AC3E}">
        <p14:creationId xmlns:p14="http://schemas.microsoft.com/office/powerpoint/2010/main" val="1604590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C333570B-8DA1-4B98-959C-8592C90F4F5D}" type="slidenum">
              <a:rPr lang="en-US" smtClean="0"/>
              <a:pPr>
                <a:defRPr/>
              </a:pPr>
              <a:t>4</a:t>
            </a:fld>
            <a:endParaRPr lang="en-US" dirty="0"/>
          </a:p>
        </p:txBody>
      </p:sp>
    </p:spTree>
    <p:extLst>
      <p:ext uri="{BB962C8B-B14F-4D97-AF65-F5344CB8AC3E}">
        <p14:creationId xmlns:p14="http://schemas.microsoft.com/office/powerpoint/2010/main" val="3826380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333570B-8DA1-4B98-959C-8592C90F4F5D}" type="slidenum">
              <a:rPr lang="en-US" smtClean="0"/>
              <a:pPr>
                <a:defRPr/>
              </a:pPr>
              <a:t>5</a:t>
            </a:fld>
            <a:endParaRPr lang="en-US" dirty="0"/>
          </a:p>
        </p:txBody>
      </p:sp>
    </p:spTree>
    <p:extLst>
      <p:ext uri="{BB962C8B-B14F-4D97-AF65-F5344CB8AC3E}">
        <p14:creationId xmlns:p14="http://schemas.microsoft.com/office/powerpoint/2010/main" val="4198740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A9461D6-64A9-4145-408C-B80D97E15F44}"/>
              </a:ext>
            </a:extLst>
          </p:cNvPr>
          <p:cNvGrpSpPr/>
          <p:nvPr userDrawn="1"/>
        </p:nvGrpSpPr>
        <p:grpSpPr>
          <a:xfrm>
            <a:off x="0" y="0"/>
            <a:ext cx="9144000" cy="5701377"/>
            <a:chOff x="8515350" y="0"/>
            <a:chExt cx="9144000" cy="5701377"/>
          </a:xfrm>
        </p:grpSpPr>
        <p:sp>
          <p:nvSpPr>
            <p:cNvPr id="6" name="Rectangle 5">
              <a:extLst>
                <a:ext uri="{FF2B5EF4-FFF2-40B4-BE49-F238E27FC236}">
                  <a16:creationId xmlns:a16="http://schemas.microsoft.com/office/drawing/2014/main" id="{0273C946-BAA4-B854-4524-360874E64444}"/>
                </a:ext>
              </a:extLst>
            </p:cNvPr>
            <p:cNvSpPr/>
            <p:nvPr userDrawn="1"/>
          </p:nvSpPr>
          <p:spPr>
            <a:xfrm rot="10800000" flipV="1">
              <a:off x="8515350" y="0"/>
              <a:ext cx="9144000" cy="5701376"/>
            </a:xfrm>
            <a:prstGeom prst="rect">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8F9DFA9-F7F6-F517-3DFA-BC5038B5B85A}"/>
                </a:ext>
              </a:extLst>
            </p:cNvPr>
            <p:cNvSpPr/>
            <p:nvPr userDrawn="1"/>
          </p:nvSpPr>
          <p:spPr>
            <a:xfrm rot="10800000" flipV="1">
              <a:off x="8515350" y="1"/>
              <a:ext cx="9144000" cy="5701376"/>
            </a:xfrm>
            <a:prstGeom prst="rect">
              <a:avLst/>
            </a:prstGeom>
            <a:solidFill>
              <a:srgbClr val="07338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 name="Title Placeholder 4">
            <a:extLst>
              <a:ext uri="{FF2B5EF4-FFF2-40B4-BE49-F238E27FC236}">
                <a16:creationId xmlns:a16="http://schemas.microsoft.com/office/drawing/2014/main" id="{1847BCC6-8886-6118-25A5-D5DB785C597B}"/>
              </a:ext>
            </a:extLst>
          </p:cNvPr>
          <p:cNvSpPr>
            <a:spLocks noGrp="1"/>
          </p:cNvSpPr>
          <p:nvPr>
            <p:ph type="title" hasCustomPrompt="1"/>
          </p:nvPr>
        </p:nvSpPr>
        <p:spPr>
          <a:xfrm>
            <a:off x="803056" y="1376107"/>
            <a:ext cx="7537888" cy="2052893"/>
          </a:xfrm>
          <a:prstGeom prst="rect">
            <a:avLst/>
          </a:prstGeom>
        </p:spPr>
        <p:txBody>
          <a:bodyPr vert="horz" lIns="91440" tIns="45720" rIns="91440" bIns="45720" rtlCol="0" anchor="ctr">
            <a:normAutofit/>
          </a:bodyPr>
          <a:lstStyle>
            <a:lvl1pPr algn="ctr">
              <a:lnSpc>
                <a:spcPct val="100000"/>
              </a:lnSpc>
              <a:defRPr sz="4400" b="1" i="0">
                <a:solidFill>
                  <a:schemeClr val="bg1"/>
                </a:solidFill>
                <a:latin typeface="Myriad Pro Light" panose="020B0403030403020204" pitchFamily="34" charset="0"/>
              </a:defRPr>
            </a:lvl1pPr>
          </a:lstStyle>
          <a:p>
            <a:r>
              <a:rPr lang="en-US" dirty="0"/>
              <a:t>Click to edit Cover Title</a:t>
            </a:r>
          </a:p>
        </p:txBody>
      </p:sp>
      <p:sp>
        <p:nvSpPr>
          <p:cNvPr id="8" name="Footer Placeholder 5">
            <a:extLst>
              <a:ext uri="{FF2B5EF4-FFF2-40B4-BE49-F238E27FC236}">
                <a16:creationId xmlns:a16="http://schemas.microsoft.com/office/drawing/2014/main" id="{98C0FFE0-7B14-D5CB-D8EB-264DF755F365}"/>
              </a:ext>
            </a:extLst>
          </p:cNvPr>
          <p:cNvSpPr>
            <a:spLocks noGrp="1"/>
          </p:cNvSpPr>
          <p:nvPr>
            <p:ph type="ftr" sz="quarter" idx="3"/>
          </p:nvPr>
        </p:nvSpPr>
        <p:spPr>
          <a:xfrm>
            <a:off x="4628493" y="4126789"/>
            <a:ext cx="3886857" cy="910334"/>
          </a:xfrm>
          <a:prstGeom prst="rect">
            <a:avLst/>
          </a:prstGeom>
        </p:spPr>
        <p:txBody>
          <a:bodyPr vert="horz" lIns="91440" tIns="45720" rIns="91440" bIns="45720" rtlCol="0" anchor="b" anchorCtr="0"/>
          <a:lstStyle>
            <a:lvl1pPr algn="r">
              <a:defRPr sz="1800">
                <a:solidFill>
                  <a:schemeClr val="bg1"/>
                </a:solidFill>
                <a:latin typeface="Myriad Pro" panose="020B0503030403020204" pitchFamily="34" charset="0"/>
              </a:defRPr>
            </a:lvl1pPr>
          </a:lstStyle>
          <a:p>
            <a:r>
              <a:rPr lang="en-US" b="1" dirty="0"/>
              <a:t>Presenter Name</a:t>
            </a:r>
          </a:p>
          <a:p>
            <a:r>
              <a:rPr lang="en-US" sz="1400" dirty="0"/>
              <a:t>Presentation Date</a:t>
            </a:r>
          </a:p>
        </p:txBody>
      </p:sp>
      <p:sp>
        <p:nvSpPr>
          <p:cNvPr id="11" name="Rectangle 8">
            <a:extLst>
              <a:ext uri="{FF2B5EF4-FFF2-40B4-BE49-F238E27FC236}">
                <a16:creationId xmlns:a16="http://schemas.microsoft.com/office/drawing/2014/main" id="{A85FBE12-FEBD-5EA1-AC94-5C3F078F443C}"/>
              </a:ext>
            </a:extLst>
          </p:cNvPr>
          <p:cNvSpPr/>
          <p:nvPr userDrawn="1"/>
        </p:nvSpPr>
        <p:spPr>
          <a:xfrm rot="10800000" flipV="1">
            <a:off x="7721600" y="5155424"/>
            <a:ext cx="711200" cy="105679"/>
          </a:xfrm>
          <a:custGeom>
            <a:avLst/>
            <a:gdLst>
              <a:gd name="connsiteX0" fmla="*/ 0 w 9144000"/>
              <a:gd name="connsiteY0" fmla="*/ 0 h 1180122"/>
              <a:gd name="connsiteX1" fmla="*/ 9144000 w 9144000"/>
              <a:gd name="connsiteY1" fmla="*/ 0 h 1180122"/>
              <a:gd name="connsiteX2" fmla="*/ 9144000 w 9144000"/>
              <a:gd name="connsiteY2" fmla="*/ 1180122 h 1180122"/>
              <a:gd name="connsiteX3" fmla="*/ 0 w 9144000"/>
              <a:gd name="connsiteY3" fmla="*/ 1180122 h 1180122"/>
              <a:gd name="connsiteX4" fmla="*/ 0 w 9144000"/>
              <a:gd name="connsiteY4" fmla="*/ 0 h 1180122"/>
              <a:gd name="connsiteX0" fmla="*/ 0 w 9144000"/>
              <a:gd name="connsiteY0" fmla="*/ 0 h 1180122"/>
              <a:gd name="connsiteX1" fmla="*/ 9144000 w 9144000"/>
              <a:gd name="connsiteY1" fmla="*/ 0 h 1180122"/>
              <a:gd name="connsiteX2" fmla="*/ 8346831 w 9144000"/>
              <a:gd name="connsiteY2" fmla="*/ 1180122 h 1180122"/>
              <a:gd name="connsiteX3" fmla="*/ 0 w 9144000"/>
              <a:gd name="connsiteY3" fmla="*/ 1180122 h 1180122"/>
              <a:gd name="connsiteX4" fmla="*/ 0 w 9144000"/>
              <a:gd name="connsiteY4" fmla="*/ 0 h 1180122"/>
              <a:gd name="connsiteX0" fmla="*/ 0 w 8698523"/>
              <a:gd name="connsiteY0" fmla="*/ 0 h 1180122"/>
              <a:gd name="connsiteX1" fmla="*/ 8698523 w 8698523"/>
              <a:gd name="connsiteY1" fmla="*/ 0 h 1180122"/>
              <a:gd name="connsiteX2" fmla="*/ 8346831 w 8698523"/>
              <a:gd name="connsiteY2" fmla="*/ 1180122 h 1180122"/>
              <a:gd name="connsiteX3" fmla="*/ 0 w 8698523"/>
              <a:gd name="connsiteY3" fmla="*/ 1180122 h 1180122"/>
              <a:gd name="connsiteX4" fmla="*/ 0 w 8698523"/>
              <a:gd name="connsiteY4" fmla="*/ 0 h 1180122"/>
              <a:gd name="connsiteX0" fmla="*/ 0 w 8698523"/>
              <a:gd name="connsiteY0" fmla="*/ 0 h 1180122"/>
              <a:gd name="connsiteX1" fmla="*/ 8698523 w 8698523"/>
              <a:gd name="connsiteY1" fmla="*/ 0 h 1180122"/>
              <a:gd name="connsiteX2" fmla="*/ 7510585 w 8698523"/>
              <a:gd name="connsiteY2" fmla="*/ 1180122 h 1180122"/>
              <a:gd name="connsiteX3" fmla="*/ 0 w 8698523"/>
              <a:gd name="connsiteY3" fmla="*/ 1180122 h 1180122"/>
              <a:gd name="connsiteX4" fmla="*/ 0 w 8698523"/>
              <a:gd name="connsiteY4" fmla="*/ 0 h 118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8523" h="1180122">
                <a:moveTo>
                  <a:pt x="0" y="0"/>
                </a:moveTo>
                <a:lnTo>
                  <a:pt x="8698523" y="0"/>
                </a:lnTo>
                <a:lnTo>
                  <a:pt x="7510585" y="1180122"/>
                </a:lnTo>
                <a:lnTo>
                  <a:pt x="0" y="1180122"/>
                </a:lnTo>
                <a:lnTo>
                  <a:pt x="0" y="0"/>
                </a:lnTo>
                <a:close/>
              </a:path>
            </a:pathLst>
          </a:custGeom>
          <a:gradFill>
            <a:gsLst>
              <a:gs pos="0">
                <a:srgbClr val="8CADCE"/>
              </a:gs>
              <a:gs pos="68000">
                <a:srgbClr val="BED1E5"/>
              </a:gs>
              <a:gs pos="43000">
                <a:srgbClr val="BED1E5"/>
              </a:gs>
              <a:gs pos="87000">
                <a:schemeClr val="accent3"/>
              </a:gs>
            </a:gsLst>
            <a:lin ang="2700000" scaled="0"/>
          </a:gradFill>
          <a:ln>
            <a:noFill/>
          </a:ln>
          <a:effectLst>
            <a:softEdge rad="0"/>
          </a:effectLst>
          <a:scene3d>
            <a:camera prst="orthographicFront"/>
            <a:lightRig rig="contrasting"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414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oduct Slide">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82C08C71-E7F3-D248-AB15-28983AFBC7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566" y="174457"/>
            <a:ext cx="992687" cy="518693"/>
          </a:xfrm>
          <a:prstGeom prst="rect">
            <a:avLst/>
          </a:prstGeom>
        </p:spPr>
      </p:pic>
      <p:sp>
        <p:nvSpPr>
          <p:cNvPr id="3" name="Rectangle 2">
            <a:extLst>
              <a:ext uri="{FF2B5EF4-FFF2-40B4-BE49-F238E27FC236}">
                <a16:creationId xmlns:a16="http://schemas.microsoft.com/office/drawing/2014/main" id="{217EB5AE-7D07-36E9-E9CD-B0A804FFC7A8}"/>
              </a:ext>
            </a:extLst>
          </p:cNvPr>
          <p:cNvSpPr/>
          <p:nvPr userDrawn="1"/>
        </p:nvSpPr>
        <p:spPr>
          <a:xfrm>
            <a:off x="0" y="5147285"/>
            <a:ext cx="9144000" cy="1156625"/>
          </a:xfrm>
          <a:prstGeom prst="rect">
            <a:avLst/>
          </a:prstGeom>
          <a:gradFill>
            <a:gsLst>
              <a:gs pos="0">
                <a:srgbClr val="8CADCE"/>
              </a:gs>
              <a:gs pos="100000">
                <a:srgbClr val="BED1E5"/>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58CB63A-CDD3-205F-1693-89104EF861FE}"/>
              </a:ext>
            </a:extLst>
          </p:cNvPr>
          <p:cNvSpPr/>
          <p:nvPr userDrawn="1"/>
        </p:nvSpPr>
        <p:spPr>
          <a:xfrm>
            <a:off x="0" y="6303910"/>
            <a:ext cx="9144000" cy="554090"/>
          </a:xfrm>
          <a:prstGeom prst="rect">
            <a:avLst/>
          </a:prstGeom>
          <a:solidFill>
            <a:srgbClr val="002A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7EDC373-B578-15C2-411C-49406C86BAAF}"/>
              </a:ext>
            </a:extLst>
          </p:cNvPr>
          <p:cNvSpPr/>
          <p:nvPr userDrawn="1"/>
        </p:nvSpPr>
        <p:spPr>
          <a:xfrm>
            <a:off x="894543" y="6388218"/>
            <a:ext cx="7375482" cy="369332"/>
          </a:xfrm>
          <a:prstGeom prst="rect">
            <a:avLst/>
          </a:prstGeom>
        </p:spPr>
        <p:txBody>
          <a:bodyPr wrap="none" lIns="91440" tIns="45720" rIns="91440" bIns="45720" anchor="t">
            <a:spAutoFit/>
          </a:bodyPr>
          <a:lstStyle/>
          <a:p>
            <a:pPr lvl="0" algn="ctr" fontAlgn="base">
              <a:spcAft>
                <a:spcPct val="0"/>
              </a:spcAft>
            </a:pPr>
            <a:r>
              <a:rPr lang="en-US" sz="1800" spc="300" dirty="0">
                <a:solidFill>
                  <a:schemeClr val="bg1"/>
                </a:solidFill>
                <a:latin typeface="+mn-lt"/>
                <a:ea typeface="Arial" charset="0"/>
                <a:cs typeface="Arial" charset="0"/>
              </a:rPr>
              <a:t>ENLIGHTENED SOLUTIONS THAT DELIVER LASTING VALUE</a:t>
            </a:r>
          </a:p>
        </p:txBody>
      </p:sp>
    </p:spTree>
    <p:extLst>
      <p:ext uri="{BB962C8B-B14F-4D97-AF65-F5344CB8AC3E}">
        <p14:creationId xmlns:p14="http://schemas.microsoft.com/office/powerpoint/2010/main" val="4095247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4A640F-BEBD-663E-F526-7E213BAB7E41}"/>
              </a:ext>
            </a:extLst>
          </p:cNvPr>
          <p:cNvSpPr>
            <a:spLocks noGrp="1"/>
          </p:cNvSpPr>
          <p:nvPr>
            <p:ph type="body" sz="quarter" idx="10" hasCustomPrompt="1"/>
          </p:nvPr>
        </p:nvSpPr>
        <p:spPr>
          <a:xfrm>
            <a:off x="233680" y="691515"/>
            <a:ext cx="5821362" cy="263525"/>
          </a:xfrm>
          <a:prstGeom prst="rect">
            <a:avLst/>
          </a:prstGeom>
        </p:spPr>
        <p:txBody>
          <a:bodyPr/>
          <a:lstStyle>
            <a:lvl1pPr>
              <a:defRPr sz="1800">
                <a:solidFill>
                  <a:schemeClr val="tx1">
                    <a:lumMod val="65000"/>
                    <a:lumOff val="35000"/>
                  </a:schemeClr>
                </a:solidFill>
                <a:latin typeface="Myriad Pro" panose="020B0503030403020204" pitchFamily="34" charset="0"/>
              </a:defRPr>
            </a:lvl1pPr>
            <a:lvl2pPr>
              <a:defRPr sz="1800">
                <a:latin typeface="Myriad Pro" panose="020B0503030403020204" pitchFamily="34" charset="0"/>
              </a:defRPr>
            </a:lvl2pPr>
            <a:lvl3pPr>
              <a:defRPr sz="1800">
                <a:latin typeface="Myriad Pro" panose="020B0503030403020204" pitchFamily="34" charset="0"/>
              </a:defRPr>
            </a:lvl3pPr>
            <a:lvl4pPr>
              <a:defRPr sz="1800">
                <a:latin typeface="Myriad Pro" panose="020B0503030403020204" pitchFamily="34" charset="0"/>
              </a:defRPr>
            </a:lvl4pPr>
            <a:lvl5pPr>
              <a:defRPr sz="1800">
                <a:latin typeface="Myriad Pro" panose="020B0503030403020204" pitchFamily="34" charset="0"/>
              </a:defRPr>
            </a:lvl5pPr>
          </a:lstStyle>
          <a:p>
            <a:pPr lvl="0"/>
            <a:r>
              <a:rPr lang="en-US" dirty="0"/>
              <a:t>Click to edit Subtitle</a:t>
            </a:r>
          </a:p>
        </p:txBody>
      </p:sp>
      <p:grpSp>
        <p:nvGrpSpPr>
          <p:cNvPr id="2" name="Group 1">
            <a:extLst>
              <a:ext uri="{FF2B5EF4-FFF2-40B4-BE49-F238E27FC236}">
                <a16:creationId xmlns:a16="http://schemas.microsoft.com/office/drawing/2014/main" id="{73B3175A-17F8-38FD-30B0-3B0CF93FC5F3}"/>
              </a:ext>
            </a:extLst>
          </p:cNvPr>
          <p:cNvGrpSpPr/>
          <p:nvPr userDrawn="1"/>
        </p:nvGrpSpPr>
        <p:grpSpPr>
          <a:xfrm>
            <a:off x="335973" y="609599"/>
            <a:ext cx="279978" cy="81916"/>
            <a:chOff x="335973" y="609599"/>
            <a:chExt cx="279978" cy="81916"/>
          </a:xfrm>
        </p:grpSpPr>
        <p:sp>
          <p:nvSpPr>
            <p:cNvPr id="8" name="Rectangle 7">
              <a:extLst>
                <a:ext uri="{FF2B5EF4-FFF2-40B4-BE49-F238E27FC236}">
                  <a16:creationId xmlns:a16="http://schemas.microsoft.com/office/drawing/2014/main" id="{3785D027-58FA-0E36-D082-397073D49F75}"/>
                </a:ext>
              </a:extLst>
            </p:cNvPr>
            <p:cNvSpPr/>
            <p:nvPr userDrawn="1"/>
          </p:nvSpPr>
          <p:spPr>
            <a:xfrm>
              <a:off x="335973" y="609600"/>
              <a:ext cx="76662" cy="81915"/>
            </a:xfrm>
            <a:prstGeom prst="rect">
              <a:avLst/>
            </a:prstGeom>
            <a:solidFill>
              <a:srgbClr val="002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A701A9D-F159-5448-FDEB-A2CEE9496729}"/>
                </a:ext>
              </a:extLst>
            </p:cNvPr>
            <p:cNvSpPr/>
            <p:nvPr userDrawn="1"/>
          </p:nvSpPr>
          <p:spPr>
            <a:xfrm>
              <a:off x="436997" y="609599"/>
              <a:ext cx="76662" cy="81915"/>
            </a:xfrm>
            <a:prstGeom prst="rect">
              <a:avLst/>
            </a:prstGeom>
            <a:solidFill>
              <a:srgbClr val="BED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B0075F7-A6AD-EFA2-6674-8F09DE4F076E}"/>
                </a:ext>
              </a:extLst>
            </p:cNvPr>
            <p:cNvSpPr/>
            <p:nvPr userDrawn="1"/>
          </p:nvSpPr>
          <p:spPr>
            <a:xfrm>
              <a:off x="539289" y="609599"/>
              <a:ext cx="76662" cy="81915"/>
            </a:xfrm>
            <a:prstGeom prst="rect">
              <a:avLst/>
            </a:prstGeom>
            <a:solidFill>
              <a:srgbClr val="073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itle 1">
            <a:extLst>
              <a:ext uri="{FF2B5EF4-FFF2-40B4-BE49-F238E27FC236}">
                <a16:creationId xmlns:a16="http://schemas.microsoft.com/office/drawing/2014/main" id="{7CAF82BC-D90D-519C-EBE6-36C49509C7FB}"/>
              </a:ext>
            </a:extLst>
          </p:cNvPr>
          <p:cNvSpPr>
            <a:spLocks noGrp="1"/>
          </p:cNvSpPr>
          <p:nvPr>
            <p:ph type="title" hasCustomPrompt="1"/>
          </p:nvPr>
        </p:nvSpPr>
        <p:spPr>
          <a:xfrm>
            <a:off x="233680" y="233045"/>
            <a:ext cx="7772400" cy="376555"/>
          </a:xfrm>
          <a:prstGeom prst="rect">
            <a:avLst/>
          </a:prstGeom>
        </p:spPr>
        <p:txBody>
          <a:bodyPr/>
          <a:lstStyle>
            <a:lvl1pPr>
              <a:defRPr b="0">
                <a:solidFill>
                  <a:srgbClr val="073383"/>
                </a:solidFill>
                <a:latin typeface="Myriad Pro" panose="020B0503030403020204" pitchFamily="34" charset="0"/>
              </a:defRPr>
            </a:lvl1pPr>
          </a:lstStyle>
          <a:p>
            <a:r>
              <a:rPr lang="en-US" dirty="0"/>
              <a:t>Click to edit Title</a:t>
            </a:r>
          </a:p>
        </p:txBody>
      </p:sp>
    </p:spTree>
    <p:extLst>
      <p:ext uri="{BB962C8B-B14F-4D97-AF65-F5344CB8AC3E}">
        <p14:creationId xmlns:p14="http://schemas.microsoft.com/office/powerpoint/2010/main" val="351240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535C4D-F8EF-6437-B47A-C99265BE4150}"/>
              </a:ext>
            </a:extLst>
          </p:cNvPr>
          <p:cNvSpPr>
            <a:spLocks noGrp="1"/>
          </p:cNvSpPr>
          <p:nvPr>
            <p:ph type="title" hasCustomPrompt="1"/>
          </p:nvPr>
        </p:nvSpPr>
        <p:spPr>
          <a:xfrm>
            <a:off x="233680" y="233045"/>
            <a:ext cx="7772400" cy="376555"/>
          </a:xfrm>
          <a:prstGeom prst="rect">
            <a:avLst/>
          </a:prstGeom>
        </p:spPr>
        <p:txBody>
          <a:bodyPr/>
          <a:lstStyle>
            <a:lvl1pPr>
              <a:defRPr b="0">
                <a:solidFill>
                  <a:srgbClr val="073383"/>
                </a:solidFill>
                <a:latin typeface="Myriad Pro" panose="020B0503030403020204" pitchFamily="34" charset="0"/>
              </a:defRPr>
            </a:lvl1pPr>
          </a:lstStyle>
          <a:p>
            <a:r>
              <a:rPr lang="en-US" dirty="0"/>
              <a:t>Click to edit Title</a:t>
            </a:r>
          </a:p>
        </p:txBody>
      </p:sp>
      <p:sp>
        <p:nvSpPr>
          <p:cNvPr id="6" name="Text Placeholder 3">
            <a:extLst>
              <a:ext uri="{FF2B5EF4-FFF2-40B4-BE49-F238E27FC236}">
                <a16:creationId xmlns:a16="http://schemas.microsoft.com/office/drawing/2014/main" id="{6207ED06-1CC3-B33F-B090-2BA1E01085CD}"/>
              </a:ext>
            </a:extLst>
          </p:cNvPr>
          <p:cNvSpPr>
            <a:spLocks noGrp="1"/>
          </p:cNvSpPr>
          <p:nvPr>
            <p:ph type="body" sz="quarter" idx="10" hasCustomPrompt="1"/>
          </p:nvPr>
        </p:nvSpPr>
        <p:spPr>
          <a:xfrm>
            <a:off x="233680" y="691515"/>
            <a:ext cx="5821362" cy="263525"/>
          </a:xfrm>
          <a:prstGeom prst="rect">
            <a:avLst/>
          </a:prstGeom>
        </p:spPr>
        <p:txBody>
          <a:bodyPr/>
          <a:lstStyle>
            <a:lvl1pPr>
              <a:defRPr sz="1800">
                <a:solidFill>
                  <a:schemeClr val="tx1">
                    <a:lumMod val="65000"/>
                    <a:lumOff val="35000"/>
                  </a:schemeClr>
                </a:solidFill>
                <a:latin typeface="Myriad Pro" panose="020B0503030403020204" pitchFamily="34" charset="0"/>
              </a:defRPr>
            </a:lvl1pPr>
            <a:lvl2pPr>
              <a:defRPr sz="1800">
                <a:latin typeface="Myriad Pro" panose="020B0503030403020204" pitchFamily="34" charset="0"/>
              </a:defRPr>
            </a:lvl2pPr>
            <a:lvl3pPr>
              <a:defRPr sz="1800">
                <a:latin typeface="Myriad Pro" panose="020B0503030403020204" pitchFamily="34" charset="0"/>
              </a:defRPr>
            </a:lvl3pPr>
            <a:lvl4pPr>
              <a:defRPr sz="1800">
                <a:latin typeface="Myriad Pro" panose="020B0503030403020204" pitchFamily="34" charset="0"/>
              </a:defRPr>
            </a:lvl4pPr>
            <a:lvl5pPr>
              <a:defRPr sz="1800">
                <a:latin typeface="Myriad Pro" panose="020B0503030403020204" pitchFamily="34" charset="0"/>
              </a:defRPr>
            </a:lvl5pPr>
          </a:lstStyle>
          <a:p>
            <a:pPr lvl="0"/>
            <a:r>
              <a:rPr lang="en-US" dirty="0"/>
              <a:t>Click to edit Subtitle</a:t>
            </a:r>
          </a:p>
        </p:txBody>
      </p:sp>
      <p:sp>
        <p:nvSpPr>
          <p:cNvPr id="8" name="Text Placeholder 7">
            <a:extLst>
              <a:ext uri="{FF2B5EF4-FFF2-40B4-BE49-F238E27FC236}">
                <a16:creationId xmlns:a16="http://schemas.microsoft.com/office/drawing/2014/main" id="{96CB297B-8E66-1DC0-01F3-333737630CCB}"/>
              </a:ext>
            </a:extLst>
          </p:cNvPr>
          <p:cNvSpPr>
            <a:spLocks noGrp="1"/>
          </p:cNvSpPr>
          <p:nvPr>
            <p:ph type="body" sz="quarter" idx="11"/>
          </p:nvPr>
        </p:nvSpPr>
        <p:spPr>
          <a:xfrm>
            <a:off x="233680" y="1137921"/>
            <a:ext cx="8229600" cy="430799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a:extLst>
              <a:ext uri="{FF2B5EF4-FFF2-40B4-BE49-F238E27FC236}">
                <a16:creationId xmlns:a16="http://schemas.microsoft.com/office/drawing/2014/main" id="{76555FDF-8DA4-7BF0-E718-1E957EFC96F0}"/>
              </a:ext>
            </a:extLst>
          </p:cNvPr>
          <p:cNvGrpSpPr/>
          <p:nvPr userDrawn="1"/>
        </p:nvGrpSpPr>
        <p:grpSpPr>
          <a:xfrm>
            <a:off x="335973" y="609599"/>
            <a:ext cx="279978" cy="81916"/>
            <a:chOff x="335973" y="609599"/>
            <a:chExt cx="279978" cy="81916"/>
          </a:xfrm>
        </p:grpSpPr>
        <p:sp>
          <p:nvSpPr>
            <p:cNvPr id="14" name="Rectangle 13">
              <a:extLst>
                <a:ext uri="{FF2B5EF4-FFF2-40B4-BE49-F238E27FC236}">
                  <a16:creationId xmlns:a16="http://schemas.microsoft.com/office/drawing/2014/main" id="{E5ACB519-A9ED-2E7A-782D-458CCCE4D370}"/>
                </a:ext>
              </a:extLst>
            </p:cNvPr>
            <p:cNvSpPr/>
            <p:nvPr userDrawn="1"/>
          </p:nvSpPr>
          <p:spPr>
            <a:xfrm>
              <a:off x="335973" y="609600"/>
              <a:ext cx="76662" cy="81915"/>
            </a:xfrm>
            <a:prstGeom prst="rect">
              <a:avLst/>
            </a:prstGeom>
            <a:solidFill>
              <a:srgbClr val="002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606887A-2F57-630F-8DF1-281DB27D18E7}"/>
                </a:ext>
              </a:extLst>
            </p:cNvPr>
            <p:cNvSpPr/>
            <p:nvPr userDrawn="1"/>
          </p:nvSpPr>
          <p:spPr>
            <a:xfrm>
              <a:off x="436997" y="609599"/>
              <a:ext cx="76662" cy="81915"/>
            </a:xfrm>
            <a:prstGeom prst="rect">
              <a:avLst/>
            </a:prstGeom>
            <a:solidFill>
              <a:srgbClr val="BED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C3F7480-2507-8636-D921-8B7CD6F4BB9E}"/>
                </a:ext>
              </a:extLst>
            </p:cNvPr>
            <p:cNvSpPr/>
            <p:nvPr userDrawn="1"/>
          </p:nvSpPr>
          <p:spPr>
            <a:xfrm>
              <a:off x="539289" y="609599"/>
              <a:ext cx="76662" cy="81915"/>
            </a:xfrm>
            <a:prstGeom prst="rect">
              <a:avLst/>
            </a:prstGeom>
            <a:solidFill>
              <a:srgbClr val="073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9699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A023EE4-ACA7-582D-F83B-3AE299BE5CD7}"/>
              </a:ext>
            </a:extLst>
          </p:cNvPr>
          <p:cNvSpPr>
            <a:spLocks noGrp="1"/>
          </p:cNvSpPr>
          <p:nvPr>
            <p:ph type="title" hasCustomPrompt="1"/>
          </p:nvPr>
        </p:nvSpPr>
        <p:spPr>
          <a:xfrm>
            <a:off x="233680" y="233045"/>
            <a:ext cx="7772400" cy="376555"/>
          </a:xfrm>
          <a:prstGeom prst="rect">
            <a:avLst/>
          </a:prstGeom>
        </p:spPr>
        <p:txBody>
          <a:bodyPr/>
          <a:lstStyle>
            <a:lvl1pPr>
              <a:defRPr b="0">
                <a:solidFill>
                  <a:srgbClr val="073383"/>
                </a:solidFill>
                <a:latin typeface="Myriad Pro" panose="020B0503030403020204" pitchFamily="34" charset="0"/>
              </a:defRPr>
            </a:lvl1pPr>
          </a:lstStyle>
          <a:p>
            <a:r>
              <a:rPr lang="en-US" dirty="0"/>
              <a:t>Click to edit Title</a:t>
            </a:r>
          </a:p>
        </p:txBody>
      </p:sp>
      <p:sp>
        <p:nvSpPr>
          <p:cNvPr id="6" name="Text Placeholder 3">
            <a:extLst>
              <a:ext uri="{FF2B5EF4-FFF2-40B4-BE49-F238E27FC236}">
                <a16:creationId xmlns:a16="http://schemas.microsoft.com/office/drawing/2014/main" id="{D005013B-143E-8FEC-D5C4-4B05B0D54519}"/>
              </a:ext>
            </a:extLst>
          </p:cNvPr>
          <p:cNvSpPr>
            <a:spLocks noGrp="1"/>
          </p:cNvSpPr>
          <p:nvPr>
            <p:ph type="body" sz="quarter" idx="10" hasCustomPrompt="1"/>
          </p:nvPr>
        </p:nvSpPr>
        <p:spPr>
          <a:xfrm>
            <a:off x="233680" y="691515"/>
            <a:ext cx="5821362" cy="263525"/>
          </a:xfrm>
          <a:prstGeom prst="rect">
            <a:avLst/>
          </a:prstGeom>
        </p:spPr>
        <p:txBody>
          <a:bodyPr/>
          <a:lstStyle>
            <a:lvl1pPr>
              <a:defRPr sz="1800">
                <a:solidFill>
                  <a:schemeClr val="tx1">
                    <a:lumMod val="65000"/>
                    <a:lumOff val="35000"/>
                  </a:schemeClr>
                </a:solidFill>
                <a:latin typeface="Myriad Pro" panose="020B0503030403020204" pitchFamily="34" charset="0"/>
              </a:defRPr>
            </a:lvl1pPr>
            <a:lvl2pPr>
              <a:defRPr sz="1800">
                <a:latin typeface="Myriad Pro" panose="020B0503030403020204" pitchFamily="34" charset="0"/>
              </a:defRPr>
            </a:lvl2pPr>
            <a:lvl3pPr>
              <a:defRPr sz="1800">
                <a:latin typeface="Myriad Pro" panose="020B0503030403020204" pitchFamily="34" charset="0"/>
              </a:defRPr>
            </a:lvl3pPr>
            <a:lvl4pPr>
              <a:defRPr sz="1800">
                <a:latin typeface="Myriad Pro" panose="020B0503030403020204" pitchFamily="34" charset="0"/>
              </a:defRPr>
            </a:lvl4pPr>
            <a:lvl5pPr>
              <a:defRPr sz="1800">
                <a:latin typeface="Myriad Pro" panose="020B0503030403020204" pitchFamily="34" charset="0"/>
              </a:defRPr>
            </a:lvl5pPr>
          </a:lstStyle>
          <a:p>
            <a:pPr lvl="0"/>
            <a:r>
              <a:rPr lang="en-US" dirty="0"/>
              <a:t>Click to edit Subtitle</a:t>
            </a:r>
          </a:p>
        </p:txBody>
      </p:sp>
      <p:sp>
        <p:nvSpPr>
          <p:cNvPr id="22" name="Text Placeholder 21">
            <a:extLst>
              <a:ext uri="{FF2B5EF4-FFF2-40B4-BE49-F238E27FC236}">
                <a16:creationId xmlns:a16="http://schemas.microsoft.com/office/drawing/2014/main" id="{2A244AFA-3BCE-C7D8-85C1-652012330CB0}"/>
              </a:ext>
            </a:extLst>
          </p:cNvPr>
          <p:cNvSpPr>
            <a:spLocks noGrp="1"/>
          </p:cNvSpPr>
          <p:nvPr>
            <p:ph type="body" sz="quarter" idx="11"/>
          </p:nvPr>
        </p:nvSpPr>
        <p:spPr>
          <a:xfrm>
            <a:off x="233363" y="1135063"/>
            <a:ext cx="4106862" cy="4130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3">
            <a:extLst>
              <a:ext uri="{FF2B5EF4-FFF2-40B4-BE49-F238E27FC236}">
                <a16:creationId xmlns:a16="http://schemas.microsoft.com/office/drawing/2014/main" id="{2870A5BC-481F-62E4-DA98-DBDEB7D214A8}"/>
              </a:ext>
            </a:extLst>
          </p:cNvPr>
          <p:cNvSpPr>
            <a:spLocks noGrp="1"/>
          </p:cNvSpPr>
          <p:nvPr>
            <p:ph type="body" sz="quarter" idx="12"/>
          </p:nvPr>
        </p:nvSpPr>
        <p:spPr>
          <a:xfrm>
            <a:off x="4572545" y="1135063"/>
            <a:ext cx="4106861" cy="4130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a:extLst>
              <a:ext uri="{FF2B5EF4-FFF2-40B4-BE49-F238E27FC236}">
                <a16:creationId xmlns:a16="http://schemas.microsoft.com/office/drawing/2014/main" id="{953A8B02-0B61-2E5F-89E0-22C943562699}"/>
              </a:ext>
            </a:extLst>
          </p:cNvPr>
          <p:cNvGrpSpPr/>
          <p:nvPr userDrawn="1"/>
        </p:nvGrpSpPr>
        <p:grpSpPr>
          <a:xfrm>
            <a:off x="335973" y="609599"/>
            <a:ext cx="279978" cy="81916"/>
            <a:chOff x="335973" y="609599"/>
            <a:chExt cx="279978" cy="81916"/>
          </a:xfrm>
        </p:grpSpPr>
        <p:sp>
          <p:nvSpPr>
            <p:cNvPr id="26" name="Rectangle 25">
              <a:extLst>
                <a:ext uri="{FF2B5EF4-FFF2-40B4-BE49-F238E27FC236}">
                  <a16:creationId xmlns:a16="http://schemas.microsoft.com/office/drawing/2014/main" id="{A44E2E28-2321-6886-8CF7-AEC48D4803F2}"/>
                </a:ext>
              </a:extLst>
            </p:cNvPr>
            <p:cNvSpPr/>
            <p:nvPr userDrawn="1"/>
          </p:nvSpPr>
          <p:spPr>
            <a:xfrm>
              <a:off x="335973" y="609600"/>
              <a:ext cx="76662" cy="81915"/>
            </a:xfrm>
            <a:prstGeom prst="rect">
              <a:avLst/>
            </a:prstGeom>
            <a:solidFill>
              <a:srgbClr val="002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1FF7FA0-B868-1243-23A8-783FA300EEF7}"/>
                </a:ext>
              </a:extLst>
            </p:cNvPr>
            <p:cNvSpPr/>
            <p:nvPr userDrawn="1"/>
          </p:nvSpPr>
          <p:spPr>
            <a:xfrm>
              <a:off x="436997" y="609599"/>
              <a:ext cx="76662" cy="81915"/>
            </a:xfrm>
            <a:prstGeom prst="rect">
              <a:avLst/>
            </a:prstGeom>
            <a:solidFill>
              <a:srgbClr val="BED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9EF31FD-599F-3D15-172E-4D3D1DB7E8CA}"/>
                </a:ext>
              </a:extLst>
            </p:cNvPr>
            <p:cNvSpPr/>
            <p:nvPr userDrawn="1"/>
          </p:nvSpPr>
          <p:spPr>
            <a:xfrm>
              <a:off x="539289" y="609599"/>
              <a:ext cx="76662" cy="81915"/>
            </a:xfrm>
            <a:prstGeom prst="rect">
              <a:avLst/>
            </a:prstGeom>
            <a:solidFill>
              <a:srgbClr val="073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93528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70B9FD-B5BF-CEF4-F0CD-3A1D8336E991}"/>
              </a:ext>
            </a:extLst>
          </p:cNvPr>
          <p:cNvSpPr/>
          <p:nvPr userDrawn="1"/>
        </p:nvSpPr>
        <p:spPr>
          <a:xfrm rot="10800000" flipV="1">
            <a:off x="0" y="-1"/>
            <a:ext cx="9144000" cy="5973579"/>
          </a:xfrm>
          <a:prstGeom prst="rect">
            <a:avLst/>
          </a:prstGeom>
          <a:blipFill dpi="0" rotWithShape="1">
            <a:blip r:embed="rId2">
              <a:alphaModFix amt="49960"/>
              <a:lum bright="70000" contrast="-7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4EBB48-3EFE-EF82-AE96-704BE4E8677A}"/>
              </a:ext>
            </a:extLst>
          </p:cNvPr>
          <p:cNvSpPr>
            <a:spLocks noGrp="1"/>
          </p:cNvSpPr>
          <p:nvPr>
            <p:ph type="title"/>
          </p:nvPr>
        </p:nvSpPr>
        <p:spPr>
          <a:xfrm>
            <a:off x="1365813" y="1805651"/>
            <a:ext cx="7407798" cy="2291787"/>
          </a:xfrm>
        </p:spPr>
        <p:txBody>
          <a:bodyPr anchor="ctr" anchorCtr="0">
            <a:normAutofit/>
          </a:bodyPr>
          <a:lstStyle>
            <a:lvl1pPr algn="r">
              <a:lnSpc>
                <a:spcPct val="100000"/>
              </a:lnSpc>
              <a:defRPr sz="4400" b="1" i="0">
                <a:latin typeface="Myriad Pro Light" panose="020B0403030403020204" pitchFamily="34" charset="0"/>
              </a:defRPr>
            </a:lvl1pPr>
          </a:lstStyle>
          <a:p>
            <a:r>
              <a:rPr lang="en-US"/>
              <a:t>Click to edit Master title style</a:t>
            </a:r>
            <a:endParaRPr lang="en-US" dirty="0"/>
          </a:p>
        </p:txBody>
      </p:sp>
      <p:pic>
        <p:nvPicPr>
          <p:cNvPr id="3" name="Picture 2" descr="A close up of a sign&#10;&#10;Description automatically generated">
            <a:extLst>
              <a:ext uri="{FF2B5EF4-FFF2-40B4-BE49-F238E27FC236}">
                <a16:creationId xmlns:a16="http://schemas.microsoft.com/office/drawing/2014/main" id="{F692BE15-3BD4-D200-EFF3-2C0350B49F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6566" y="174457"/>
            <a:ext cx="992687" cy="518693"/>
          </a:xfrm>
          <a:prstGeom prst="rect">
            <a:avLst/>
          </a:prstGeom>
        </p:spPr>
      </p:pic>
      <p:sp>
        <p:nvSpPr>
          <p:cNvPr id="4" name="Rectangle 3">
            <a:extLst>
              <a:ext uri="{FF2B5EF4-FFF2-40B4-BE49-F238E27FC236}">
                <a16:creationId xmlns:a16="http://schemas.microsoft.com/office/drawing/2014/main" id="{C400E534-8356-E881-20F5-194BB90A9E87}"/>
              </a:ext>
            </a:extLst>
          </p:cNvPr>
          <p:cNvSpPr/>
          <p:nvPr userDrawn="1"/>
        </p:nvSpPr>
        <p:spPr>
          <a:xfrm>
            <a:off x="0" y="5973579"/>
            <a:ext cx="9144000" cy="574171"/>
          </a:xfrm>
          <a:prstGeom prst="rect">
            <a:avLst/>
          </a:prstGeom>
          <a:gradFill>
            <a:gsLst>
              <a:gs pos="0">
                <a:srgbClr val="8CADCE"/>
              </a:gs>
              <a:gs pos="100000">
                <a:srgbClr val="BED1E5"/>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401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CA47222-8DFE-B5BE-9026-713F42CF78D1}"/>
              </a:ext>
            </a:extLst>
          </p:cNvPr>
          <p:cNvGrpSpPr/>
          <p:nvPr userDrawn="1"/>
        </p:nvGrpSpPr>
        <p:grpSpPr>
          <a:xfrm>
            <a:off x="335973" y="609599"/>
            <a:ext cx="279978" cy="81916"/>
            <a:chOff x="335973" y="609599"/>
            <a:chExt cx="279978" cy="81916"/>
          </a:xfrm>
        </p:grpSpPr>
        <p:sp>
          <p:nvSpPr>
            <p:cNvPr id="8" name="Rectangle 7">
              <a:extLst>
                <a:ext uri="{FF2B5EF4-FFF2-40B4-BE49-F238E27FC236}">
                  <a16:creationId xmlns:a16="http://schemas.microsoft.com/office/drawing/2014/main" id="{D8115044-E596-ED18-EE43-097C795F13EE}"/>
                </a:ext>
              </a:extLst>
            </p:cNvPr>
            <p:cNvSpPr/>
            <p:nvPr userDrawn="1"/>
          </p:nvSpPr>
          <p:spPr>
            <a:xfrm>
              <a:off x="335973" y="609600"/>
              <a:ext cx="76662" cy="81915"/>
            </a:xfrm>
            <a:prstGeom prst="rect">
              <a:avLst/>
            </a:prstGeom>
            <a:solidFill>
              <a:srgbClr val="002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A4FBA3C-A611-A3FE-0D8A-0A686E6372C3}"/>
                </a:ext>
              </a:extLst>
            </p:cNvPr>
            <p:cNvSpPr/>
            <p:nvPr userDrawn="1"/>
          </p:nvSpPr>
          <p:spPr>
            <a:xfrm>
              <a:off x="436997" y="609599"/>
              <a:ext cx="76662" cy="81915"/>
            </a:xfrm>
            <a:prstGeom prst="rect">
              <a:avLst/>
            </a:prstGeom>
            <a:solidFill>
              <a:srgbClr val="BED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2AE9D8F-028A-8A2C-E72A-AE8BF4F299B5}"/>
                </a:ext>
              </a:extLst>
            </p:cNvPr>
            <p:cNvSpPr/>
            <p:nvPr userDrawn="1"/>
          </p:nvSpPr>
          <p:spPr>
            <a:xfrm>
              <a:off x="539289" y="609599"/>
              <a:ext cx="76662" cy="81915"/>
            </a:xfrm>
            <a:prstGeom prst="rect">
              <a:avLst/>
            </a:prstGeom>
            <a:solidFill>
              <a:srgbClr val="073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1">
            <a:extLst>
              <a:ext uri="{FF2B5EF4-FFF2-40B4-BE49-F238E27FC236}">
                <a16:creationId xmlns:a16="http://schemas.microsoft.com/office/drawing/2014/main" id="{8E97E0F4-DF54-63BE-0413-6E4362CEEAEA}"/>
              </a:ext>
            </a:extLst>
          </p:cNvPr>
          <p:cNvSpPr>
            <a:spLocks noGrp="1"/>
          </p:cNvSpPr>
          <p:nvPr>
            <p:ph type="title" hasCustomPrompt="1"/>
          </p:nvPr>
        </p:nvSpPr>
        <p:spPr>
          <a:xfrm>
            <a:off x="233680" y="233045"/>
            <a:ext cx="7772400" cy="376555"/>
          </a:xfrm>
          <a:prstGeom prst="rect">
            <a:avLst/>
          </a:prstGeom>
        </p:spPr>
        <p:txBody>
          <a:bodyPr/>
          <a:lstStyle>
            <a:lvl1pPr>
              <a:defRPr b="0">
                <a:solidFill>
                  <a:srgbClr val="073383"/>
                </a:solidFill>
                <a:latin typeface="Myriad Pro" panose="020B0503030403020204" pitchFamily="34" charset="0"/>
              </a:defRPr>
            </a:lvl1pPr>
          </a:lstStyle>
          <a:p>
            <a:r>
              <a:rPr lang="en-US" dirty="0"/>
              <a:t>Click to edit Title</a:t>
            </a:r>
          </a:p>
        </p:txBody>
      </p:sp>
      <p:sp>
        <p:nvSpPr>
          <p:cNvPr id="14" name="Text Placeholder 13">
            <a:extLst>
              <a:ext uri="{FF2B5EF4-FFF2-40B4-BE49-F238E27FC236}">
                <a16:creationId xmlns:a16="http://schemas.microsoft.com/office/drawing/2014/main" id="{F4AC7541-8A1D-74A3-AFB4-62DCFCB31219}"/>
              </a:ext>
            </a:extLst>
          </p:cNvPr>
          <p:cNvSpPr>
            <a:spLocks noGrp="1"/>
          </p:cNvSpPr>
          <p:nvPr>
            <p:ph type="body" sz="quarter" idx="10" hasCustomPrompt="1"/>
          </p:nvPr>
        </p:nvSpPr>
        <p:spPr>
          <a:xfrm>
            <a:off x="3165232" y="1538551"/>
            <a:ext cx="4349261" cy="455585"/>
          </a:xfrm>
        </p:spPr>
        <p:txBody>
          <a:bodyPr>
            <a:normAutofit/>
          </a:bodyPr>
          <a:lstStyle>
            <a:lvl1pPr>
              <a:defRPr sz="3200"/>
            </a:lvl1pPr>
          </a:lstStyle>
          <a:p>
            <a:pPr lvl="0"/>
            <a:r>
              <a:rPr lang="en-US" dirty="0"/>
              <a:t>First Name</a:t>
            </a:r>
          </a:p>
        </p:txBody>
      </p:sp>
      <p:sp>
        <p:nvSpPr>
          <p:cNvPr id="16" name="Text Placeholder 13">
            <a:extLst>
              <a:ext uri="{FF2B5EF4-FFF2-40B4-BE49-F238E27FC236}">
                <a16:creationId xmlns:a16="http://schemas.microsoft.com/office/drawing/2014/main" id="{261C76DF-2915-3A98-5073-FDDD01C76269}"/>
              </a:ext>
            </a:extLst>
          </p:cNvPr>
          <p:cNvSpPr>
            <a:spLocks noGrp="1"/>
          </p:cNvSpPr>
          <p:nvPr>
            <p:ph type="body" sz="quarter" idx="12" hasCustomPrompt="1"/>
          </p:nvPr>
        </p:nvSpPr>
        <p:spPr>
          <a:xfrm>
            <a:off x="3176955" y="2505908"/>
            <a:ext cx="4349261" cy="909952"/>
          </a:xfrm>
        </p:spPr>
        <p:txBody>
          <a:bodyPr>
            <a:normAutofit/>
          </a:bodyPr>
          <a:lstStyle>
            <a:lvl1pPr>
              <a:defRPr sz="2000" b="0" i="0">
                <a:solidFill>
                  <a:srgbClr val="073383"/>
                </a:solidFill>
                <a:latin typeface="Myriad Pro" panose="020B0503030403020204" pitchFamily="34" charset="0"/>
              </a:defRPr>
            </a:lvl1pPr>
          </a:lstStyle>
          <a:p>
            <a:pPr lvl="0"/>
            <a:r>
              <a:rPr lang="en-US" dirty="0"/>
              <a:t>Job Title</a:t>
            </a:r>
          </a:p>
        </p:txBody>
      </p:sp>
      <p:sp>
        <p:nvSpPr>
          <p:cNvPr id="17" name="Text Placeholder 13">
            <a:extLst>
              <a:ext uri="{FF2B5EF4-FFF2-40B4-BE49-F238E27FC236}">
                <a16:creationId xmlns:a16="http://schemas.microsoft.com/office/drawing/2014/main" id="{911ABBDE-BB38-D444-94E7-3FEBB681A1A6}"/>
              </a:ext>
            </a:extLst>
          </p:cNvPr>
          <p:cNvSpPr>
            <a:spLocks noGrp="1"/>
          </p:cNvSpPr>
          <p:nvPr>
            <p:ph type="body" sz="quarter" idx="13" hasCustomPrompt="1"/>
          </p:nvPr>
        </p:nvSpPr>
        <p:spPr>
          <a:xfrm>
            <a:off x="3165232" y="3439306"/>
            <a:ext cx="4360984" cy="376555"/>
          </a:xfrm>
        </p:spPr>
        <p:txBody>
          <a:bodyPr>
            <a:normAutofit/>
          </a:bodyPr>
          <a:lstStyle>
            <a:lvl1pPr>
              <a:defRPr sz="1600" b="0" i="0">
                <a:solidFill>
                  <a:schemeClr val="tx1"/>
                </a:solidFill>
                <a:latin typeface="Myriad Pro" panose="020B0503030403020204" pitchFamily="34" charset="0"/>
              </a:defRPr>
            </a:lvl1pPr>
          </a:lstStyle>
          <a:p>
            <a:pPr lvl="0"/>
            <a:r>
              <a:rPr lang="en-US" dirty="0"/>
              <a:t>Phone Number</a:t>
            </a:r>
          </a:p>
        </p:txBody>
      </p:sp>
      <p:sp>
        <p:nvSpPr>
          <p:cNvPr id="18" name="Text Placeholder 13">
            <a:extLst>
              <a:ext uri="{FF2B5EF4-FFF2-40B4-BE49-F238E27FC236}">
                <a16:creationId xmlns:a16="http://schemas.microsoft.com/office/drawing/2014/main" id="{0B53A1C0-2EEC-EB2C-80DA-F6633EC0D6D4}"/>
              </a:ext>
            </a:extLst>
          </p:cNvPr>
          <p:cNvSpPr>
            <a:spLocks noGrp="1"/>
          </p:cNvSpPr>
          <p:nvPr>
            <p:ph type="body" sz="quarter" idx="14" hasCustomPrompt="1"/>
          </p:nvPr>
        </p:nvSpPr>
        <p:spPr>
          <a:xfrm>
            <a:off x="3165232" y="3780692"/>
            <a:ext cx="4360984" cy="376555"/>
          </a:xfrm>
        </p:spPr>
        <p:txBody>
          <a:bodyPr>
            <a:normAutofit/>
          </a:bodyPr>
          <a:lstStyle>
            <a:lvl1pPr>
              <a:defRPr sz="1600" b="0" i="0">
                <a:solidFill>
                  <a:schemeClr val="tx1"/>
                </a:solidFill>
                <a:latin typeface="Myriad Pro" panose="020B0503030403020204" pitchFamily="34" charset="0"/>
              </a:defRPr>
            </a:lvl1pPr>
          </a:lstStyle>
          <a:p>
            <a:pPr lvl="0"/>
            <a:r>
              <a:rPr lang="en-US" dirty="0"/>
              <a:t>Email Address</a:t>
            </a:r>
          </a:p>
        </p:txBody>
      </p:sp>
      <p:sp>
        <p:nvSpPr>
          <p:cNvPr id="19" name="Text Placeholder 13">
            <a:extLst>
              <a:ext uri="{FF2B5EF4-FFF2-40B4-BE49-F238E27FC236}">
                <a16:creationId xmlns:a16="http://schemas.microsoft.com/office/drawing/2014/main" id="{17C06F94-4650-5396-8832-2C6D52E8D914}"/>
              </a:ext>
            </a:extLst>
          </p:cNvPr>
          <p:cNvSpPr>
            <a:spLocks noGrp="1"/>
          </p:cNvSpPr>
          <p:nvPr>
            <p:ph type="body" sz="quarter" idx="15" hasCustomPrompt="1"/>
          </p:nvPr>
        </p:nvSpPr>
        <p:spPr>
          <a:xfrm>
            <a:off x="3165232" y="4122078"/>
            <a:ext cx="4360984" cy="1090447"/>
          </a:xfrm>
        </p:spPr>
        <p:txBody>
          <a:bodyPr>
            <a:normAutofit/>
          </a:bodyPr>
          <a:lstStyle>
            <a:lvl1pPr>
              <a:defRPr sz="1600" b="0" i="0">
                <a:solidFill>
                  <a:schemeClr val="tx1"/>
                </a:solidFill>
                <a:latin typeface="Myriad Pro" panose="020B0503030403020204" pitchFamily="34" charset="0"/>
              </a:defRPr>
            </a:lvl1pPr>
          </a:lstStyle>
          <a:p>
            <a:pPr lvl="0"/>
            <a:r>
              <a:rPr lang="en-US" dirty="0"/>
              <a:t>Business Address or Website</a:t>
            </a:r>
          </a:p>
        </p:txBody>
      </p:sp>
      <p:sp>
        <p:nvSpPr>
          <p:cNvPr id="24" name="Text Placeholder 13">
            <a:extLst>
              <a:ext uri="{FF2B5EF4-FFF2-40B4-BE49-F238E27FC236}">
                <a16:creationId xmlns:a16="http://schemas.microsoft.com/office/drawing/2014/main" id="{87D449C8-3F00-CE10-8B13-5880B3287F7D}"/>
              </a:ext>
            </a:extLst>
          </p:cNvPr>
          <p:cNvSpPr>
            <a:spLocks noGrp="1"/>
          </p:cNvSpPr>
          <p:nvPr>
            <p:ph type="body" sz="quarter" idx="16" hasCustomPrompt="1"/>
          </p:nvPr>
        </p:nvSpPr>
        <p:spPr>
          <a:xfrm>
            <a:off x="3165232" y="1994136"/>
            <a:ext cx="4349261" cy="455585"/>
          </a:xfrm>
        </p:spPr>
        <p:txBody>
          <a:bodyPr>
            <a:normAutofit/>
          </a:bodyPr>
          <a:lstStyle>
            <a:lvl1pPr>
              <a:defRPr sz="3200"/>
            </a:lvl1pPr>
          </a:lstStyle>
          <a:p>
            <a:pPr lvl="0"/>
            <a:r>
              <a:rPr lang="en-US" dirty="0"/>
              <a:t>Last Name</a:t>
            </a:r>
          </a:p>
        </p:txBody>
      </p:sp>
      <p:sp>
        <p:nvSpPr>
          <p:cNvPr id="26" name="Picture Placeholder 25">
            <a:extLst>
              <a:ext uri="{FF2B5EF4-FFF2-40B4-BE49-F238E27FC236}">
                <a16:creationId xmlns:a16="http://schemas.microsoft.com/office/drawing/2014/main" id="{C5937E16-9B15-0165-CBB8-74BD12CA2268}"/>
              </a:ext>
            </a:extLst>
          </p:cNvPr>
          <p:cNvSpPr>
            <a:spLocks noGrp="1"/>
          </p:cNvSpPr>
          <p:nvPr>
            <p:ph type="pic" sz="quarter" idx="17"/>
          </p:nvPr>
        </p:nvSpPr>
        <p:spPr>
          <a:xfrm>
            <a:off x="1125538" y="1538289"/>
            <a:ext cx="1839912" cy="2278062"/>
          </a:xfrm>
        </p:spPr>
        <p:txBody>
          <a:bodyPr/>
          <a:lstStyle/>
          <a:p>
            <a:r>
              <a:rPr lang="en-US" dirty="0"/>
              <a:t>Click icon to add picture</a:t>
            </a:r>
          </a:p>
        </p:txBody>
      </p:sp>
    </p:spTree>
    <p:extLst>
      <p:ext uri="{BB962C8B-B14F-4D97-AF65-F5344CB8AC3E}">
        <p14:creationId xmlns:p14="http://schemas.microsoft.com/office/powerpoint/2010/main" val="38028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69BC-8FF5-0E41-A96D-305115F38BC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293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217487" y="5980776"/>
            <a:ext cx="1057191" cy="574171"/>
          </a:xfrm>
          <a:prstGeom prst="rect">
            <a:avLst/>
          </a:prstGeom>
        </p:spPr>
      </p:pic>
      <p:sp>
        <p:nvSpPr>
          <p:cNvPr id="13" name="TextBox 12">
            <a:extLst>
              <a:ext uri="{FF2B5EF4-FFF2-40B4-BE49-F238E27FC236}">
                <a16:creationId xmlns:a16="http://schemas.microsoft.com/office/drawing/2014/main" id="{C1E4473F-64EC-9540-9D55-6CDC81384F4C}"/>
              </a:ext>
            </a:extLst>
          </p:cNvPr>
          <p:cNvSpPr txBox="1"/>
          <p:nvPr userDrawn="1"/>
        </p:nvSpPr>
        <p:spPr>
          <a:xfrm>
            <a:off x="0" y="6593033"/>
            <a:ext cx="1696453" cy="230832"/>
          </a:xfrm>
          <a:prstGeom prst="rect">
            <a:avLst/>
          </a:prstGeom>
          <a:noFill/>
        </p:spPr>
        <p:txBody>
          <a:bodyPr wrap="square">
            <a:spAutoFit/>
          </a:bodyPr>
          <a:lstStyle/>
          <a:p>
            <a:r>
              <a:rPr lang="en-US" sz="900" b="0" i="0" dirty="0">
                <a:solidFill>
                  <a:srgbClr val="002A5C"/>
                </a:solidFill>
                <a:latin typeface="+mn-lt"/>
                <a:cs typeface="Arial Narrow" panose="020B0604020202020204" pitchFamily="34" charset="0"/>
              </a:rPr>
              <a:t>Integrity</a:t>
            </a:r>
            <a:r>
              <a:rPr lang="en-US" sz="900" b="0" i="0" dirty="0">
                <a:solidFill>
                  <a:srgbClr val="595959"/>
                </a:solidFill>
                <a:latin typeface="+mn-lt"/>
                <a:cs typeface="Arial Narrow" panose="020B0604020202020204" pitchFamily="34" charset="0"/>
              </a:rPr>
              <a:t> </a:t>
            </a:r>
            <a:r>
              <a:rPr lang="en-US" sz="900" b="0" i="0" dirty="0">
                <a:solidFill>
                  <a:srgbClr val="8CADCE"/>
                </a:solidFill>
                <a:latin typeface="+mn-lt"/>
                <a:cs typeface="Arial Narrow" panose="020B0604020202020204" pitchFamily="34" charset="0"/>
              </a:rPr>
              <a:t>|</a:t>
            </a:r>
            <a:r>
              <a:rPr lang="en-US" sz="900" b="0" i="0" dirty="0">
                <a:solidFill>
                  <a:srgbClr val="595959"/>
                </a:solidFill>
                <a:latin typeface="+mn-lt"/>
                <a:cs typeface="Arial Narrow" panose="020B0604020202020204" pitchFamily="34" charset="0"/>
              </a:rPr>
              <a:t> </a:t>
            </a:r>
            <a:r>
              <a:rPr lang="en-US" sz="900" b="0" i="0" dirty="0">
                <a:solidFill>
                  <a:srgbClr val="002A5C"/>
                </a:solidFill>
                <a:latin typeface="+mn-lt"/>
                <a:cs typeface="Arial Narrow" panose="020B0604020202020204" pitchFamily="34" charset="0"/>
              </a:rPr>
              <a:t>Insight </a:t>
            </a:r>
            <a:r>
              <a:rPr lang="en-US" sz="900" b="0" i="0" kern="1200" dirty="0">
                <a:solidFill>
                  <a:srgbClr val="8CADCE"/>
                </a:solidFill>
                <a:latin typeface="Arial" pitchFamily="34" charset="0"/>
                <a:ea typeface="ＭＳ Ｐゴシック" pitchFamily="34" charset="-128"/>
                <a:cs typeface="Arial Narrow" panose="020B0604020202020204" pitchFamily="34" charset="0"/>
              </a:rPr>
              <a:t>|</a:t>
            </a:r>
            <a:r>
              <a:rPr lang="en-US" sz="900" b="0" i="0" dirty="0">
                <a:solidFill>
                  <a:srgbClr val="595959"/>
                </a:solidFill>
                <a:latin typeface="+mn-lt"/>
                <a:cs typeface="Arial Narrow" panose="020B0604020202020204" pitchFamily="34" charset="0"/>
              </a:rPr>
              <a:t> </a:t>
            </a:r>
            <a:r>
              <a:rPr lang="en-US" sz="900" b="0" i="0" dirty="0">
                <a:solidFill>
                  <a:srgbClr val="002A5C"/>
                </a:solidFill>
                <a:latin typeface="+mn-lt"/>
                <a:cs typeface="Arial Narrow" panose="020B0604020202020204" pitchFamily="34" charset="0"/>
              </a:rPr>
              <a:t>Innovation</a:t>
            </a:r>
          </a:p>
        </p:txBody>
      </p:sp>
      <p:sp>
        <p:nvSpPr>
          <p:cNvPr id="17" name="Text Placeholder 16">
            <a:extLst>
              <a:ext uri="{FF2B5EF4-FFF2-40B4-BE49-F238E27FC236}">
                <a16:creationId xmlns:a16="http://schemas.microsoft.com/office/drawing/2014/main" id="{5D4C55CB-C592-EC82-9E35-AD58431E3797}"/>
              </a:ext>
            </a:extLst>
          </p:cNvPr>
          <p:cNvSpPr>
            <a:spLocks noGrp="1"/>
          </p:cNvSpPr>
          <p:nvPr>
            <p:ph type="body" idx="1"/>
          </p:nvPr>
        </p:nvSpPr>
        <p:spPr>
          <a:xfrm>
            <a:off x="223520" y="1117599"/>
            <a:ext cx="8291830" cy="42970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a:extLst>
              <a:ext uri="{FF2B5EF4-FFF2-40B4-BE49-F238E27FC236}">
                <a16:creationId xmlns:a16="http://schemas.microsoft.com/office/drawing/2014/main" id="{80EE2CE2-7B6D-54D5-E312-99A155F88C76}"/>
              </a:ext>
            </a:extLst>
          </p:cNvPr>
          <p:cNvSpPr>
            <a:spLocks noGrp="1"/>
          </p:cNvSpPr>
          <p:nvPr>
            <p:ph type="title"/>
          </p:nvPr>
        </p:nvSpPr>
        <p:spPr>
          <a:xfrm>
            <a:off x="217487" y="224175"/>
            <a:ext cx="8291830" cy="574171"/>
          </a:xfrm>
          <a:prstGeom prst="rect">
            <a:avLst/>
          </a:prstGeom>
        </p:spPr>
        <p:txBody>
          <a:bodyPr vert="horz" lIns="91440" tIns="45720" rIns="91440" bIns="45720" rtlCol="0" anchor="t" anchorCtr="0">
            <a:normAutofit/>
          </a:bodyPr>
          <a:lstStyle/>
          <a:p>
            <a:r>
              <a:rPr lang="en-US"/>
              <a:t>Click to edit Master title style</a:t>
            </a:r>
          </a:p>
        </p:txBody>
      </p:sp>
      <p:sp>
        <p:nvSpPr>
          <p:cNvPr id="15" name="Rectangle 8">
            <a:extLst>
              <a:ext uri="{FF2B5EF4-FFF2-40B4-BE49-F238E27FC236}">
                <a16:creationId xmlns:a16="http://schemas.microsoft.com/office/drawing/2014/main" id="{0C4C13A5-F418-FA33-244B-D31FF449E7F7}"/>
              </a:ext>
            </a:extLst>
          </p:cNvPr>
          <p:cNvSpPr/>
          <p:nvPr userDrawn="1"/>
        </p:nvSpPr>
        <p:spPr>
          <a:xfrm rot="10800000" flipV="1">
            <a:off x="8454602" y="6553289"/>
            <a:ext cx="1928738" cy="286596"/>
          </a:xfrm>
          <a:custGeom>
            <a:avLst/>
            <a:gdLst>
              <a:gd name="connsiteX0" fmla="*/ 0 w 9144000"/>
              <a:gd name="connsiteY0" fmla="*/ 0 h 1180122"/>
              <a:gd name="connsiteX1" fmla="*/ 9144000 w 9144000"/>
              <a:gd name="connsiteY1" fmla="*/ 0 h 1180122"/>
              <a:gd name="connsiteX2" fmla="*/ 9144000 w 9144000"/>
              <a:gd name="connsiteY2" fmla="*/ 1180122 h 1180122"/>
              <a:gd name="connsiteX3" fmla="*/ 0 w 9144000"/>
              <a:gd name="connsiteY3" fmla="*/ 1180122 h 1180122"/>
              <a:gd name="connsiteX4" fmla="*/ 0 w 9144000"/>
              <a:gd name="connsiteY4" fmla="*/ 0 h 1180122"/>
              <a:gd name="connsiteX0" fmla="*/ 0 w 9144000"/>
              <a:gd name="connsiteY0" fmla="*/ 0 h 1180122"/>
              <a:gd name="connsiteX1" fmla="*/ 9144000 w 9144000"/>
              <a:gd name="connsiteY1" fmla="*/ 0 h 1180122"/>
              <a:gd name="connsiteX2" fmla="*/ 8346831 w 9144000"/>
              <a:gd name="connsiteY2" fmla="*/ 1180122 h 1180122"/>
              <a:gd name="connsiteX3" fmla="*/ 0 w 9144000"/>
              <a:gd name="connsiteY3" fmla="*/ 1180122 h 1180122"/>
              <a:gd name="connsiteX4" fmla="*/ 0 w 9144000"/>
              <a:gd name="connsiteY4" fmla="*/ 0 h 1180122"/>
              <a:gd name="connsiteX0" fmla="*/ 0 w 8698523"/>
              <a:gd name="connsiteY0" fmla="*/ 0 h 1180122"/>
              <a:gd name="connsiteX1" fmla="*/ 8698523 w 8698523"/>
              <a:gd name="connsiteY1" fmla="*/ 0 h 1180122"/>
              <a:gd name="connsiteX2" fmla="*/ 8346831 w 8698523"/>
              <a:gd name="connsiteY2" fmla="*/ 1180122 h 1180122"/>
              <a:gd name="connsiteX3" fmla="*/ 0 w 8698523"/>
              <a:gd name="connsiteY3" fmla="*/ 1180122 h 1180122"/>
              <a:gd name="connsiteX4" fmla="*/ 0 w 8698523"/>
              <a:gd name="connsiteY4" fmla="*/ 0 h 1180122"/>
              <a:gd name="connsiteX0" fmla="*/ 0 w 8698523"/>
              <a:gd name="connsiteY0" fmla="*/ 0 h 1180122"/>
              <a:gd name="connsiteX1" fmla="*/ 8698523 w 8698523"/>
              <a:gd name="connsiteY1" fmla="*/ 0 h 1180122"/>
              <a:gd name="connsiteX2" fmla="*/ 7510585 w 8698523"/>
              <a:gd name="connsiteY2" fmla="*/ 1180122 h 1180122"/>
              <a:gd name="connsiteX3" fmla="*/ 0 w 8698523"/>
              <a:gd name="connsiteY3" fmla="*/ 1180122 h 1180122"/>
              <a:gd name="connsiteX4" fmla="*/ 0 w 8698523"/>
              <a:gd name="connsiteY4" fmla="*/ 0 h 118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8523" h="1180122">
                <a:moveTo>
                  <a:pt x="0" y="0"/>
                </a:moveTo>
                <a:lnTo>
                  <a:pt x="8698523" y="0"/>
                </a:lnTo>
                <a:lnTo>
                  <a:pt x="7510585" y="1180122"/>
                </a:lnTo>
                <a:lnTo>
                  <a:pt x="0" y="1180122"/>
                </a:lnTo>
                <a:lnTo>
                  <a:pt x="0" y="0"/>
                </a:lnTo>
                <a:close/>
              </a:path>
            </a:pathLst>
          </a:custGeom>
          <a:gradFill>
            <a:gsLst>
              <a:gs pos="0">
                <a:srgbClr val="002A5C"/>
              </a:gs>
              <a:gs pos="68000">
                <a:srgbClr val="073383"/>
              </a:gs>
              <a:gs pos="43000">
                <a:srgbClr val="073383"/>
              </a:gs>
              <a:gs pos="77000">
                <a:srgbClr val="073383"/>
              </a:gs>
            </a:gsLst>
            <a:lin ang="2700000" scaled="0"/>
          </a:gradFill>
          <a:ln>
            <a:noFill/>
          </a:ln>
          <a:effectLst>
            <a:softEdge rad="0"/>
          </a:effectLst>
          <a:scene3d>
            <a:camera prst="orthographicFront"/>
            <a:lightRig rig="contrasting"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8">
            <a:extLst>
              <a:ext uri="{FF2B5EF4-FFF2-40B4-BE49-F238E27FC236}">
                <a16:creationId xmlns:a16="http://schemas.microsoft.com/office/drawing/2014/main" id="{34866F6D-7F81-A12A-DF71-93DD9225DAD8}"/>
              </a:ext>
            </a:extLst>
          </p:cNvPr>
          <p:cNvSpPr txBox="1">
            <a:spLocks noChangeArrowheads="1"/>
          </p:cNvSpPr>
          <p:nvPr userDrawn="1"/>
        </p:nvSpPr>
        <p:spPr bwMode="auto">
          <a:xfrm>
            <a:off x="4175855" y="6606111"/>
            <a:ext cx="4432300" cy="215444"/>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800" b="0" i="0" dirty="0">
                <a:solidFill>
                  <a:srgbClr val="595959"/>
                </a:solidFill>
                <a:latin typeface="+mn-lt"/>
                <a:cs typeface="Arial Narrow" panose="020B0604020202020204" pitchFamily="34" charset="0"/>
              </a:rPr>
              <a:t>Seventh Sense Consulting © 2024 | Confidential - Not for disclosure — </a:t>
            </a:r>
            <a:r>
              <a:rPr lang="en-US" sz="800" dirty="0">
                <a:solidFill>
                  <a:srgbClr val="000000"/>
                </a:solidFill>
                <a:latin typeface="Calibri" panose="020F0502020204030204" pitchFamily="34" charset="0"/>
              </a:rPr>
              <a:t>PUBLIC CONTENT</a:t>
            </a:r>
            <a:endParaRPr lang="en-US" sz="800" b="0" i="0" dirty="0">
              <a:solidFill>
                <a:srgbClr val="595959"/>
              </a:solidFill>
              <a:latin typeface="+mn-lt"/>
              <a:cs typeface="Arial Narrow" panose="020B0604020202020204" pitchFamily="34" charset="0"/>
            </a:endParaRPr>
          </a:p>
        </p:txBody>
      </p:sp>
      <p:sp>
        <p:nvSpPr>
          <p:cNvPr id="20" name="TextBox 19">
            <a:extLst>
              <a:ext uri="{FF2B5EF4-FFF2-40B4-BE49-F238E27FC236}">
                <a16:creationId xmlns:a16="http://schemas.microsoft.com/office/drawing/2014/main" id="{28B04E2E-9611-3BFC-66A2-548CB041B792}"/>
              </a:ext>
            </a:extLst>
          </p:cNvPr>
          <p:cNvSpPr txBox="1"/>
          <p:nvPr userDrawn="1"/>
        </p:nvSpPr>
        <p:spPr>
          <a:xfrm>
            <a:off x="8688865" y="6570955"/>
            <a:ext cx="392218" cy="246221"/>
          </a:xfrm>
          <a:prstGeom prst="rect">
            <a:avLst/>
          </a:prstGeom>
          <a:noFill/>
        </p:spPr>
        <p:txBody>
          <a:bodyPr wrap="square" rtlCol="0">
            <a:spAutoFit/>
          </a:bodyPr>
          <a:lstStyle/>
          <a:p>
            <a:pPr algn="ctr"/>
            <a:fld id="{25D60E43-B586-BD43-AE50-654E416DA208}" type="slidenum">
              <a:rPr lang="en-US" sz="1000" smtClean="0">
                <a:solidFill>
                  <a:srgbClr val="FFFFFF"/>
                </a:solidFill>
                <a:latin typeface="Calibri" panose="020F0502020204030204" pitchFamily="34" charset="0"/>
                <a:cs typeface="Calibri" panose="020F0502020204030204" pitchFamily="34" charset="0"/>
              </a:rPr>
              <a:pPr algn="ctr"/>
              <a:t>‹#›</a:t>
            </a:fld>
            <a:endParaRPr lang="en-US" sz="10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4666249"/>
      </p:ext>
    </p:extLst>
  </p:cSld>
  <p:clrMap bg1="lt1" tx1="dk1" bg2="lt2" tx2="dk2" accent1="accent1" accent2="accent2" accent3="accent3" accent4="accent4" accent5="accent5" accent6="accent6" hlink="hlink" folHlink="folHlink"/>
  <p:sldLayoutIdLst>
    <p:sldLayoutId id="2147483721" r:id="rId1"/>
    <p:sldLayoutId id="2147483706" r:id="rId2"/>
    <p:sldLayoutId id="2147483710" r:id="rId3"/>
    <p:sldLayoutId id="2147483707" r:id="rId4"/>
    <p:sldLayoutId id="2147483709" r:id="rId5"/>
    <p:sldLayoutId id="2147483722" r:id="rId6"/>
    <p:sldLayoutId id="2147483723" r:id="rId7"/>
    <p:sldLayoutId id="2147483726" r:id="rId8"/>
  </p:sldLayoutIdLst>
  <p:hf sldNum="0" hdr="0" dt="0"/>
  <p:txStyles>
    <p:titleStyle>
      <a:lvl1pPr algn="l" rtl="0" eaLnBrk="1" fontAlgn="base" hangingPunct="1">
        <a:lnSpc>
          <a:spcPts val="2600"/>
        </a:lnSpc>
        <a:spcBef>
          <a:spcPct val="0"/>
        </a:spcBef>
        <a:spcAft>
          <a:spcPct val="0"/>
        </a:spcAft>
        <a:defRPr sz="2800" b="0" i="0" kern="1200">
          <a:solidFill>
            <a:srgbClr val="073383"/>
          </a:solidFill>
          <a:latin typeface="Myriad Pro" panose="020B0503030403020204" pitchFamily="34" charset="0"/>
          <a:ea typeface="ＭＳ Ｐゴシック" pitchFamily="-112" charset="-128"/>
          <a:cs typeface="Myriad Pro" panose="020B0503030403020204" pitchFamily="34" charset="0"/>
        </a:defRPr>
      </a:lvl1pPr>
      <a:lvl2pPr algn="l" rtl="0" eaLnBrk="1" fontAlgn="base" hangingPunct="1">
        <a:lnSpc>
          <a:spcPts val="2600"/>
        </a:lnSpc>
        <a:spcBef>
          <a:spcPct val="0"/>
        </a:spcBef>
        <a:spcAft>
          <a:spcPct val="0"/>
        </a:spcAft>
        <a:defRPr sz="2800" b="1">
          <a:solidFill>
            <a:srgbClr val="005C5C"/>
          </a:solidFill>
          <a:latin typeface="Calibri" pitchFamily="-112" charset="0"/>
          <a:ea typeface="ＭＳ Ｐゴシック" pitchFamily="-112" charset="-128"/>
          <a:cs typeface="ＭＳ Ｐゴシック" pitchFamily="64" charset="-128"/>
        </a:defRPr>
      </a:lvl2pPr>
      <a:lvl3pPr algn="l" rtl="0" eaLnBrk="1" fontAlgn="base" hangingPunct="1">
        <a:lnSpc>
          <a:spcPts val="2600"/>
        </a:lnSpc>
        <a:spcBef>
          <a:spcPct val="0"/>
        </a:spcBef>
        <a:spcAft>
          <a:spcPct val="0"/>
        </a:spcAft>
        <a:defRPr sz="2800" b="1">
          <a:solidFill>
            <a:srgbClr val="005C5C"/>
          </a:solidFill>
          <a:latin typeface="Calibri" pitchFamily="-112" charset="0"/>
          <a:ea typeface="ＭＳ Ｐゴシック" pitchFamily="-112" charset="-128"/>
          <a:cs typeface="ＭＳ Ｐゴシック" pitchFamily="64" charset="-128"/>
        </a:defRPr>
      </a:lvl3pPr>
      <a:lvl4pPr algn="l" rtl="0" eaLnBrk="1" fontAlgn="base" hangingPunct="1">
        <a:lnSpc>
          <a:spcPts val="2600"/>
        </a:lnSpc>
        <a:spcBef>
          <a:spcPct val="0"/>
        </a:spcBef>
        <a:spcAft>
          <a:spcPct val="0"/>
        </a:spcAft>
        <a:defRPr sz="2800" b="1">
          <a:solidFill>
            <a:srgbClr val="005C5C"/>
          </a:solidFill>
          <a:latin typeface="Calibri" pitchFamily="-112" charset="0"/>
          <a:ea typeface="ＭＳ Ｐゴシック" pitchFamily="-112" charset="-128"/>
          <a:cs typeface="ＭＳ Ｐゴシック" pitchFamily="64" charset="-128"/>
        </a:defRPr>
      </a:lvl4pPr>
      <a:lvl5pPr algn="l" rtl="0" eaLnBrk="1" fontAlgn="base" hangingPunct="1">
        <a:lnSpc>
          <a:spcPts val="2600"/>
        </a:lnSpc>
        <a:spcBef>
          <a:spcPct val="0"/>
        </a:spcBef>
        <a:spcAft>
          <a:spcPct val="0"/>
        </a:spcAft>
        <a:defRPr sz="2800" b="1">
          <a:solidFill>
            <a:srgbClr val="005C5C"/>
          </a:solidFill>
          <a:latin typeface="Calibri" pitchFamily="-112" charset="0"/>
          <a:ea typeface="ＭＳ Ｐゴシック" pitchFamily="-112" charset="-128"/>
          <a:cs typeface="ＭＳ Ｐゴシック" pitchFamily="64" charset="-128"/>
        </a:defRPr>
      </a:lvl5pPr>
      <a:lvl6pPr marL="457200" algn="l" rtl="0" eaLnBrk="1" fontAlgn="base" hangingPunct="1">
        <a:spcBef>
          <a:spcPct val="0"/>
        </a:spcBef>
        <a:spcAft>
          <a:spcPct val="0"/>
        </a:spcAft>
        <a:defRPr sz="3000">
          <a:solidFill>
            <a:schemeClr val="bg1"/>
          </a:solidFill>
          <a:latin typeface="Arial" charset="0"/>
        </a:defRPr>
      </a:lvl6pPr>
      <a:lvl7pPr marL="914400" algn="l" rtl="0" eaLnBrk="1" fontAlgn="base" hangingPunct="1">
        <a:spcBef>
          <a:spcPct val="0"/>
        </a:spcBef>
        <a:spcAft>
          <a:spcPct val="0"/>
        </a:spcAft>
        <a:defRPr sz="3000">
          <a:solidFill>
            <a:schemeClr val="bg1"/>
          </a:solidFill>
          <a:latin typeface="Arial" charset="0"/>
        </a:defRPr>
      </a:lvl7pPr>
      <a:lvl8pPr marL="1371600" algn="l" rtl="0" eaLnBrk="1" fontAlgn="base" hangingPunct="1">
        <a:spcBef>
          <a:spcPct val="0"/>
        </a:spcBef>
        <a:spcAft>
          <a:spcPct val="0"/>
        </a:spcAft>
        <a:defRPr sz="3000">
          <a:solidFill>
            <a:schemeClr val="bg1"/>
          </a:solidFill>
          <a:latin typeface="Arial" charset="0"/>
        </a:defRPr>
      </a:lvl8pPr>
      <a:lvl9pPr marL="1828800" algn="l" rtl="0" eaLnBrk="1" fontAlgn="base" hangingPunct="1">
        <a:spcBef>
          <a:spcPct val="0"/>
        </a:spcBef>
        <a:spcAft>
          <a:spcPct val="0"/>
        </a:spcAft>
        <a:defRPr sz="3000">
          <a:solidFill>
            <a:schemeClr val="bg1"/>
          </a:solidFill>
          <a:latin typeface="Arial" charset="0"/>
        </a:defRPr>
      </a:lvl9pPr>
    </p:titleStyle>
    <p:bodyStyle>
      <a:lvl1pPr marL="342900" indent="-342900" algn="l" rtl="0" eaLnBrk="1" fontAlgn="base" hangingPunct="1">
        <a:spcBef>
          <a:spcPts val="0"/>
        </a:spcBef>
        <a:spcAft>
          <a:spcPts val="600"/>
        </a:spcAft>
        <a:defRPr sz="2400">
          <a:solidFill>
            <a:schemeClr val="tx1"/>
          </a:solidFill>
          <a:latin typeface="Myriad Pro" panose="020B0503030403020204" pitchFamily="34" charset="0"/>
          <a:ea typeface="ＭＳ Ｐゴシック" pitchFamily="-112" charset="-128"/>
          <a:cs typeface="Myriad Pro" panose="020B0503030403020204" pitchFamily="34" charset="0"/>
        </a:defRPr>
      </a:lvl1pPr>
      <a:lvl2pPr marL="742950" indent="-285750" algn="l" rtl="0" eaLnBrk="1" fontAlgn="base" hangingPunct="1">
        <a:spcBef>
          <a:spcPct val="0"/>
        </a:spcBef>
        <a:spcAft>
          <a:spcPct val="0"/>
        </a:spcAft>
        <a:buClr>
          <a:srgbClr val="073383"/>
        </a:buClr>
        <a:buFont typeface="Wingdings" pitchFamily="2" charset="2"/>
        <a:buChar char="§"/>
        <a:defRPr sz="2400">
          <a:solidFill>
            <a:schemeClr val="tx1"/>
          </a:solidFill>
          <a:latin typeface="Myriad Pro" panose="020B0503030403020204" pitchFamily="34" charset="0"/>
          <a:ea typeface="ＭＳ Ｐゴシック" pitchFamily="-112" charset="-128"/>
        </a:defRPr>
      </a:lvl2pPr>
      <a:lvl3pPr marL="1143000" indent="-228600" algn="l" rtl="0" eaLnBrk="1" fontAlgn="base" hangingPunct="1">
        <a:spcBef>
          <a:spcPts val="300"/>
        </a:spcBef>
        <a:spcAft>
          <a:spcPct val="0"/>
        </a:spcAft>
        <a:buClr>
          <a:srgbClr val="073383"/>
        </a:buClr>
        <a:buFont typeface="Wingdings" pitchFamily="2" charset="2"/>
        <a:buChar char="§"/>
        <a:defRPr sz="2000">
          <a:solidFill>
            <a:schemeClr val="tx1"/>
          </a:solidFill>
          <a:latin typeface="Myriad Pro" panose="020B0503030403020204" pitchFamily="34" charset="0"/>
          <a:ea typeface="ＭＳ Ｐゴシック" pitchFamily="-112" charset="-128"/>
        </a:defRPr>
      </a:lvl3pPr>
      <a:lvl4pPr marL="1600200" indent="-228600" algn="l" rtl="0" eaLnBrk="1" fontAlgn="base" hangingPunct="1">
        <a:spcBef>
          <a:spcPct val="20000"/>
        </a:spcBef>
        <a:spcAft>
          <a:spcPct val="0"/>
        </a:spcAft>
        <a:buClr>
          <a:srgbClr val="073383"/>
        </a:buClr>
        <a:buFont typeface="Courier New" panose="02070309020205020404" pitchFamily="49" charset="0"/>
        <a:buChar char="o"/>
        <a:defRPr sz="2000">
          <a:solidFill>
            <a:schemeClr val="tx1"/>
          </a:solidFill>
          <a:latin typeface="Myriad Pro" panose="020B0503030403020204" pitchFamily="34" charset="0"/>
          <a:ea typeface="ＭＳ Ｐゴシック" pitchFamily="-112" charset="-128"/>
        </a:defRPr>
      </a:lvl4pPr>
      <a:lvl5pPr marL="2057400" indent="-228600" algn="l" rtl="0" eaLnBrk="1" fontAlgn="base" hangingPunct="1">
        <a:spcBef>
          <a:spcPct val="20000"/>
        </a:spcBef>
        <a:spcAft>
          <a:spcPct val="0"/>
        </a:spcAft>
        <a:buClr>
          <a:srgbClr val="073383"/>
        </a:buClr>
        <a:buFont typeface="Arial" panose="020B0604020202020204" pitchFamily="34" charset="0"/>
        <a:buChar char="•"/>
        <a:defRPr sz="2000">
          <a:solidFill>
            <a:schemeClr val="tx1"/>
          </a:solidFill>
          <a:latin typeface="Myriad Pro" panose="020B0503030403020204" pitchFamily="34" charset="0"/>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seventhsenseconsulting.com/"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enlightenedsolutionssuite.com/"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5.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jpe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enlightenedsolutionssuite.com/" TargetMode="External"/><Relationship Id="rId7" Type="http://schemas.openxmlformats.org/officeDocument/2006/relationships/hyperlink" Target="https://youtu.be/8uY_OQs8law"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hyperlink" Target="https://youtu.be/q5bmPUBz9PQ" TargetMode="External"/><Relationship Id="rId10" Type="http://schemas.openxmlformats.org/officeDocument/2006/relationships/image" Target="../media/image45.png"/><Relationship Id="rId4" Type="http://schemas.openxmlformats.org/officeDocument/2006/relationships/image" Target="../media/image41.jpeg"/><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5">
            <a:extLst>
              <a:ext uri="{FF2B5EF4-FFF2-40B4-BE49-F238E27FC236}">
                <a16:creationId xmlns:a16="http://schemas.microsoft.com/office/drawing/2014/main" id="{6878B614-E8BF-9C22-1437-62428DE4DD15}"/>
              </a:ext>
            </a:extLst>
          </p:cNvPr>
          <p:cNvSpPr txBox="1">
            <a:spLocks noChangeArrowheads="1"/>
          </p:cNvSpPr>
          <p:nvPr/>
        </p:nvSpPr>
        <p:spPr bwMode="auto">
          <a:xfrm>
            <a:off x="6836395" y="5821083"/>
            <a:ext cx="222896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71450" indent="-34290" algn="r">
              <a:spcBef>
                <a:spcPts val="45"/>
              </a:spcBef>
            </a:pPr>
            <a:r>
              <a:rPr lang="en-US" sz="800" b="1" spc="-10" dirty="0">
                <a:solidFill>
                  <a:srgbClr val="231F20"/>
                </a:solidFill>
                <a:latin typeface="Bahnschrift" panose="020B0502040204020203" pitchFamily="34" charset="0"/>
                <a:ea typeface="Arial" panose="020B0604020202020204" pitchFamily="34" charset="0"/>
              </a:rPr>
              <a:t>CERTIFICATIONS</a:t>
            </a:r>
            <a:r>
              <a:rPr lang="en-US" sz="800" b="1" spc="110" dirty="0">
                <a:solidFill>
                  <a:srgbClr val="231F20"/>
                </a:solidFill>
                <a:latin typeface="Bahnschrift" panose="020B0502040204020203" pitchFamily="34" charset="0"/>
                <a:ea typeface="Arial" panose="020B0604020202020204" pitchFamily="34" charset="0"/>
              </a:rPr>
              <a:t> </a:t>
            </a:r>
            <a:r>
              <a:rPr lang="en-US" sz="800" b="1" dirty="0">
                <a:solidFill>
                  <a:srgbClr val="231F20"/>
                </a:solidFill>
                <a:latin typeface="Bahnschrift" panose="020B0502040204020203" pitchFamily="34" charset="0"/>
                <a:ea typeface="Arial" panose="020B0604020202020204" pitchFamily="34" charset="0"/>
              </a:rPr>
              <a:t>AND</a:t>
            </a:r>
            <a:r>
              <a:rPr lang="en-US" sz="800" b="1" spc="110" dirty="0">
                <a:solidFill>
                  <a:srgbClr val="231F20"/>
                </a:solidFill>
                <a:latin typeface="Bahnschrift" panose="020B0502040204020203" pitchFamily="34" charset="0"/>
                <a:ea typeface="Arial" panose="020B0604020202020204" pitchFamily="34" charset="0"/>
              </a:rPr>
              <a:t> </a:t>
            </a:r>
            <a:r>
              <a:rPr lang="en-US" sz="800" b="1" dirty="0">
                <a:solidFill>
                  <a:srgbClr val="231F20"/>
                </a:solidFill>
                <a:latin typeface="Bahnschrift" panose="020B0502040204020203" pitchFamily="34" charset="0"/>
                <a:ea typeface="Arial" panose="020B0604020202020204" pitchFamily="34" charset="0"/>
              </a:rPr>
              <a:t>SOCIO-ECONOMIC</a:t>
            </a:r>
            <a:endParaRPr lang="en-US" sz="800" b="1" spc="110" dirty="0">
              <a:solidFill>
                <a:srgbClr val="231F20"/>
              </a:solidFill>
              <a:latin typeface="Bahnschrift" panose="020B0502040204020203" pitchFamily="34" charset="0"/>
              <a:ea typeface="Arial" panose="020B0604020202020204" pitchFamily="34" charset="0"/>
            </a:endParaRPr>
          </a:p>
          <a:p>
            <a:pPr marL="171450" indent="-34290" algn="r">
              <a:spcBef>
                <a:spcPts val="45"/>
              </a:spcBef>
            </a:pPr>
            <a:r>
              <a:rPr lang="en-US" sz="800" b="1" spc="-15" dirty="0">
                <a:solidFill>
                  <a:srgbClr val="231F20"/>
                </a:solidFill>
                <a:latin typeface="Bahnschrift" panose="020B0502040204020203" pitchFamily="34" charset="0"/>
                <a:ea typeface="Arial" panose="020B0604020202020204" pitchFamily="34" charset="0"/>
              </a:rPr>
              <a:t>F</a:t>
            </a:r>
            <a:r>
              <a:rPr lang="en-US" sz="800" b="1" spc="-10" dirty="0">
                <a:solidFill>
                  <a:srgbClr val="231F20"/>
                </a:solidFill>
                <a:latin typeface="Bahnschrift" panose="020B0502040204020203" pitchFamily="34" charset="0"/>
                <a:ea typeface="Arial" panose="020B0604020202020204" pitchFamily="34" charset="0"/>
              </a:rPr>
              <a:t>ACTORS</a:t>
            </a:r>
            <a:endParaRPr lang="en-US" sz="800" dirty="0">
              <a:latin typeface="Bahnschrift" panose="020B0502040204020203" pitchFamily="34" charset="0"/>
              <a:ea typeface="Arial" panose="020B0604020202020204" pitchFamily="34" charset="0"/>
            </a:endParaRPr>
          </a:p>
          <a:p>
            <a:pPr marL="171450" indent="-34290" algn="r">
              <a:spcBef>
                <a:spcPts val="80"/>
              </a:spcBef>
              <a:tabLst>
                <a:tab pos="4433570" algn="l"/>
              </a:tabLst>
            </a:pPr>
            <a:r>
              <a:rPr lang="en-US" sz="800" dirty="0">
                <a:solidFill>
                  <a:srgbClr val="231F20"/>
                </a:solidFill>
                <a:latin typeface="Bahnschrift" panose="020B0502040204020203" pitchFamily="34" charset="0"/>
                <a:ea typeface="Arial" panose="020B0604020202020204" pitchFamily="34" charset="0"/>
              </a:rPr>
              <a:t>(VA) CVE Certified SDVOSB</a:t>
            </a:r>
            <a:endParaRPr lang="en-US" sz="800" dirty="0">
              <a:latin typeface="Bahnschrift" panose="020B0502040204020203" pitchFamily="34" charset="0"/>
              <a:ea typeface="Arial" panose="020B0604020202020204" pitchFamily="34" charset="0"/>
            </a:endParaRPr>
          </a:p>
          <a:p>
            <a:pPr marL="171450" indent="-34290" algn="r">
              <a:spcBef>
                <a:spcPts val="80"/>
              </a:spcBef>
              <a:tabLst>
                <a:tab pos="4433570" algn="l"/>
              </a:tabLst>
            </a:pPr>
            <a:r>
              <a:rPr lang="en-US" sz="800" dirty="0">
                <a:solidFill>
                  <a:srgbClr val="231F20"/>
                </a:solidFill>
                <a:latin typeface="Bahnschrift" panose="020B0502040204020203" pitchFamily="34" charset="0"/>
                <a:ea typeface="Arial" panose="020B0604020202020204" pitchFamily="34" charset="0"/>
              </a:rPr>
              <a:t>Minority Owned </a:t>
            </a:r>
            <a:endParaRPr lang="en-US" sz="800" dirty="0">
              <a:latin typeface="Bahnschrift" panose="020B0502040204020203" pitchFamily="34" charset="0"/>
              <a:ea typeface="Arial" panose="020B0604020202020204" pitchFamily="34" charset="0"/>
            </a:endParaRPr>
          </a:p>
          <a:p>
            <a:pPr algn="r">
              <a:spcBef>
                <a:spcPts val="85"/>
              </a:spcBef>
            </a:pPr>
            <a:r>
              <a:rPr lang="en-US" sz="1000" dirty="0">
                <a:latin typeface="Arial Narrow" panose="020B0606020202030204" pitchFamily="34" charset="0"/>
                <a:ea typeface="Arial" panose="020B0604020202020204" pitchFamily="34" charset="0"/>
              </a:rPr>
              <a:t> </a:t>
            </a:r>
            <a:endParaRPr lang="en-US" sz="1100" dirty="0">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68BCC08B-A728-2DDF-C679-BE3B23E20FEB}"/>
              </a:ext>
            </a:extLst>
          </p:cNvPr>
          <p:cNvSpPr txBox="1"/>
          <p:nvPr/>
        </p:nvSpPr>
        <p:spPr>
          <a:xfrm>
            <a:off x="53094" y="4796193"/>
            <a:ext cx="7331848" cy="800219"/>
          </a:xfrm>
          <a:prstGeom prst="rect">
            <a:avLst/>
          </a:prstGeom>
          <a:noFill/>
        </p:spPr>
        <p:txBody>
          <a:bodyPr wrap="square" rtlCol="0">
            <a:spAutoFit/>
          </a:bodyPr>
          <a:lstStyle/>
          <a:p>
            <a:r>
              <a:rPr lang="en-US" sz="900" dirty="0">
                <a:solidFill>
                  <a:schemeClr val="bg1"/>
                </a:solidFill>
                <a:latin typeface="Myriad Pro" panose="020B0503030403020204"/>
                <a:cs typeface="Arial" panose="020B0604020202020204" pitchFamily="34" charset="0"/>
              </a:rPr>
              <a:t>Statement of Confidentiality: The information contained in this document may be proprietary to Seventh Sense Consulting, LLC and may not be transmitted or disclosed to anyone outside of the Government or authorized representatives of Seventh Sense without Seventh Sense’s written permission. This information may not be transmitted or disclosed to third party Government support contractors unless provided appropriate Confidentiality Agreements are in place to protect Seventh Sense’s interests.</a:t>
            </a:r>
          </a:p>
          <a:p>
            <a:endParaRPr lang="en-US" sz="1000" dirty="0">
              <a:solidFill>
                <a:schemeClr val="bg1"/>
              </a:solidFill>
              <a:latin typeface="Myriad Pro" panose="020B0503030403020204"/>
            </a:endParaRPr>
          </a:p>
        </p:txBody>
      </p:sp>
      <p:pic>
        <p:nvPicPr>
          <p:cNvPr id="13" name="Picture 12" descr="Shape, arrow&#10;&#10;Description automatically generated">
            <a:extLst>
              <a:ext uri="{FF2B5EF4-FFF2-40B4-BE49-F238E27FC236}">
                <a16:creationId xmlns:a16="http://schemas.microsoft.com/office/drawing/2014/main" id="{115B0D8E-083D-EF08-3CC8-7683889161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6539" y="-39163"/>
            <a:ext cx="4731491" cy="5678841"/>
          </a:xfrm>
          <a:prstGeom prst="rect">
            <a:avLst/>
          </a:prstGeom>
        </p:spPr>
      </p:pic>
      <p:sp>
        <p:nvSpPr>
          <p:cNvPr id="2" name="Title 1">
            <a:extLst>
              <a:ext uri="{FF2B5EF4-FFF2-40B4-BE49-F238E27FC236}">
                <a16:creationId xmlns:a16="http://schemas.microsoft.com/office/drawing/2014/main" id="{C5F8FFAB-655A-FA3C-DE80-9C40B5226D23}"/>
              </a:ext>
            </a:extLst>
          </p:cNvPr>
          <p:cNvSpPr>
            <a:spLocks noGrp="1"/>
          </p:cNvSpPr>
          <p:nvPr>
            <p:ph type="title"/>
          </p:nvPr>
        </p:nvSpPr>
        <p:spPr>
          <a:xfrm>
            <a:off x="803056" y="1686073"/>
            <a:ext cx="7537888" cy="2052893"/>
          </a:xfrm>
        </p:spPr>
        <p:txBody>
          <a:bodyPr>
            <a:normAutofit/>
          </a:bodyPr>
          <a:lstStyle/>
          <a:p>
            <a:r>
              <a:rPr lang="en-US" sz="4000" dirty="0">
                <a:latin typeface="Franklin Gothic Heavy" panose="020B0903020102020204" pitchFamily="34" charset="0"/>
              </a:rPr>
              <a:t>SEVENTH SENSE CONSULTING</a:t>
            </a:r>
            <a:br>
              <a:rPr lang="en-US" dirty="0"/>
            </a:br>
            <a:r>
              <a:rPr lang="en-US" sz="3600" dirty="0">
                <a:latin typeface="Myriad Pro" panose="020B0503030403020204"/>
              </a:rPr>
              <a:t>CAPABILITIES BRIEFING</a:t>
            </a:r>
            <a:br>
              <a:rPr lang="en-US" dirty="0"/>
            </a:br>
            <a:endParaRPr lang="en-US" dirty="0"/>
          </a:p>
        </p:txBody>
      </p:sp>
    </p:spTree>
    <p:extLst>
      <p:ext uri="{BB962C8B-B14F-4D97-AF65-F5344CB8AC3E}">
        <p14:creationId xmlns:p14="http://schemas.microsoft.com/office/powerpoint/2010/main" val="20450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55AF23-6A15-7067-B6AA-213B953D1109}"/>
              </a:ext>
            </a:extLst>
          </p:cNvPr>
          <p:cNvSpPr>
            <a:spLocks noGrp="1"/>
          </p:cNvSpPr>
          <p:nvPr>
            <p:ph type="title"/>
          </p:nvPr>
        </p:nvSpPr>
        <p:spPr/>
        <p:txBody>
          <a:bodyPr>
            <a:normAutofit fontScale="90000"/>
          </a:bodyPr>
          <a:lstStyle/>
          <a:p>
            <a:r>
              <a:rPr lang="en-US" dirty="0"/>
              <a:t>Corporate Overview</a:t>
            </a:r>
          </a:p>
        </p:txBody>
      </p:sp>
      <p:sp>
        <p:nvSpPr>
          <p:cNvPr id="5" name="TextBox 4">
            <a:extLst>
              <a:ext uri="{FF2B5EF4-FFF2-40B4-BE49-F238E27FC236}">
                <a16:creationId xmlns:a16="http://schemas.microsoft.com/office/drawing/2014/main" id="{48F82C68-F149-C0E0-B355-7762404DEFE8}"/>
              </a:ext>
            </a:extLst>
          </p:cNvPr>
          <p:cNvSpPr txBox="1"/>
          <p:nvPr/>
        </p:nvSpPr>
        <p:spPr>
          <a:xfrm>
            <a:off x="233680" y="871949"/>
            <a:ext cx="8585034" cy="1384995"/>
          </a:xfrm>
          <a:prstGeom prst="rect">
            <a:avLst/>
          </a:prstGeom>
          <a:noFill/>
        </p:spPr>
        <p:txBody>
          <a:bodyPr wrap="square">
            <a:spAutoFit/>
          </a:bodyPr>
          <a:lstStyle/>
          <a:p>
            <a:pPr marR="0" algn="l" rtl="0"/>
            <a:r>
              <a:rPr lang="en-US" sz="1800" b="0" i="0" u="none" strike="noStrike" baseline="30000" dirty="0">
                <a:solidFill>
                  <a:srgbClr val="000000"/>
                </a:solidFill>
                <a:latin typeface="Myriad Pro" panose="020B0503030403020204"/>
              </a:rPr>
              <a:t>Seventh Sense Consulting (SSC) was established in 2012. SSC is a Virginia-based, Minority-Owned, VA CVE Certified Service-Disabled Veteran-Owned Small Business (SDVOSB). SSC supports Federal and Defense agencies in providing innovative solutions to everyday problems. </a:t>
            </a:r>
          </a:p>
          <a:p>
            <a:pPr marR="0" algn="l" rtl="0"/>
            <a:endParaRPr lang="en-US" sz="1800" b="0" i="0" u="none" strike="noStrike" baseline="30000" dirty="0">
              <a:solidFill>
                <a:srgbClr val="000000"/>
              </a:solidFill>
              <a:latin typeface="Myriad Pro" panose="020B0503030403020204"/>
            </a:endParaRPr>
          </a:p>
          <a:p>
            <a:pPr marR="0" algn="l" rtl="0"/>
            <a:r>
              <a:rPr lang="en-US" sz="1800" b="0" i="0" u="none" strike="noStrike" baseline="30000" dirty="0">
                <a:solidFill>
                  <a:srgbClr val="000000"/>
                </a:solidFill>
                <a:latin typeface="Myriad Pro" panose="020B0503030403020204"/>
              </a:rPr>
              <a:t>We specialize in </a:t>
            </a:r>
            <a:r>
              <a:rPr lang="en-US" sz="1800" b="1" i="0" u="none" strike="noStrike" baseline="30000" dirty="0">
                <a:solidFill>
                  <a:srgbClr val="073383"/>
                </a:solidFill>
                <a:latin typeface="Myriad Pro" panose="020B0503030403020204"/>
              </a:rPr>
              <a:t>MANAGEMENT</a:t>
            </a:r>
            <a:r>
              <a:rPr lang="en-US" sz="1800" b="0" i="0" u="none" strike="noStrike" baseline="30000" dirty="0">
                <a:solidFill>
                  <a:srgbClr val="000000"/>
                </a:solidFill>
                <a:latin typeface="Myriad Pro" panose="020B0503030403020204"/>
              </a:rPr>
              <a:t>, </a:t>
            </a:r>
            <a:r>
              <a:rPr lang="en-US" sz="1800" b="1" i="0" u="none" strike="noStrike" baseline="30000" dirty="0">
                <a:solidFill>
                  <a:srgbClr val="073383"/>
                </a:solidFill>
                <a:latin typeface="Myriad Pro" panose="020B0503030403020204"/>
              </a:rPr>
              <a:t>TECHNOLOGY</a:t>
            </a:r>
            <a:r>
              <a:rPr lang="en-US" sz="1800" b="0" i="0" u="none" strike="noStrike" baseline="30000" dirty="0">
                <a:solidFill>
                  <a:srgbClr val="000000"/>
                </a:solidFill>
                <a:latin typeface="Myriad Pro" panose="020B0503030403020204"/>
              </a:rPr>
              <a:t> and </a:t>
            </a:r>
            <a:r>
              <a:rPr lang="en-US" sz="1800" b="1" i="0" u="none" strike="noStrike" baseline="30000" dirty="0">
                <a:solidFill>
                  <a:srgbClr val="073383"/>
                </a:solidFill>
                <a:latin typeface="Myriad Pro" panose="020B0503030403020204"/>
              </a:rPr>
              <a:t>ACQUISITION</a:t>
            </a:r>
            <a:r>
              <a:rPr lang="en-US" sz="1800" b="0" i="0" u="none" strike="noStrike" baseline="30000" dirty="0">
                <a:solidFill>
                  <a:srgbClr val="000000"/>
                </a:solidFill>
                <a:latin typeface="Myriad Pro" panose="020B0503030403020204"/>
              </a:rPr>
              <a:t> consulting services. Additionally, we offer a suite of </a:t>
            </a:r>
            <a:r>
              <a:rPr lang="en-US" sz="1800" b="1" i="0" u="none" strike="noStrike" baseline="30000" dirty="0">
                <a:solidFill>
                  <a:srgbClr val="073383"/>
                </a:solidFill>
                <a:latin typeface="Myriad Pro" panose="020B0503030403020204"/>
              </a:rPr>
              <a:t>SOFTWARE PRODUCTS</a:t>
            </a:r>
            <a:r>
              <a:rPr lang="en-US" sz="1800" b="0" i="0" u="none" strike="noStrike" baseline="30000" dirty="0">
                <a:solidFill>
                  <a:srgbClr val="073383"/>
                </a:solidFill>
                <a:latin typeface="Myriad Pro" panose="020B0503030403020204"/>
              </a:rPr>
              <a:t> </a:t>
            </a:r>
            <a:r>
              <a:rPr lang="en-US" sz="1800" b="0" i="0" u="none" strike="noStrike" baseline="30000" dirty="0">
                <a:solidFill>
                  <a:srgbClr val="000000"/>
                </a:solidFill>
                <a:latin typeface="Myriad Pro" panose="020B0503030403020204"/>
              </a:rPr>
              <a:t>that are tailored to meet your business needs.</a:t>
            </a:r>
          </a:p>
          <a:p>
            <a:pPr marR="0" algn="l" rtl="0"/>
            <a:endParaRPr lang="en-US" sz="1200" b="0" i="0" dirty="0">
              <a:solidFill>
                <a:srgbClr val="000000"/>
              </a:solidFill>
              <a:effectLst/>
              <a:latin typeface="Myriad Pro" panose="020B0503030403020204"/>
            </a:endParaRPr>
          </a:p>
        </p:txBody>
      </p:sp>
      <p:sp>
        <p:nvSpPr>
          <p:cNvPr id="12" name="TextBox 11">
            <a:extLst>
              <a:ext uri="{FF2B5EF4-FFF2-40B4-BE49-F238E27FC236}">
                <a16:creationId xmlns:a16="http://schemas.microsoft.com/office/drawing/2014/main" id="{D1CE20BD-7AD5-E90A-0DFB-08A369DFCF20}"/>
              </a:ext>
            </a:extLst>
          </p:cNvPr>
          <p:cNvSpPr txBox="1"/>
          <p:nvPr/>
        </p:nvSpPr>
        <p:spPr>
          <a:xfrm>
            <a:off x="1726118" y="5124213"/>
            <a:ext cx="2314176" cy="400110"/>
          </a:xfrm>
          <a:prstGeom prst="rect">
            <a:avLst/>
          </a:prstGeom>
          <a:noFill/>
        </p:spPr>
        <p:txBody>
          <a:bodyPr wrap="square" rtlCol="0">
            <a:spAutoFit/>
          </a:bodyPr>
          <a:lstStyle/>
          <a:p>
            <a:pPr algn="ctr"/>
            <a:r>
              <a:rPr lang="en-US" sz="2000" b="1" dirty="0">
                <a:solidFill>
                  <a:schemeClr val="bg1"/>
                </a:solidFill>
                <a:latin typeface="Myriad Pro" panose="020B0503030403020204"/>
              </a:rPr>
              <a:t>Acquisition</a:t>
            </a:r>
          </a:p>
        </p:txBody>
      </p:sp>
      <p:grpSp>
        <p:nvGrpSpPr>
          <p:cNvPr id="24" name="Group 23">
            <a:extLst>
              <a:ext uri="{FF2B5EF4-FFF2-40B4-BE49-F238E27FC236}">
                <a16:creationId xmlns:a16="http://schemas.microsoft.com/office/drawing/2014/main" id="{1E5BA1EF-948F-A7FD-43FB-0B2E12DC1F60}"/>
              </a:ext>
            </a:extLst>
          </p:cNvPr>
          <p:cNvGrpSpPr/>
          <p:nvPr/>
        </p:nvGrpSpPr>
        <p:grpSpPr>
          <a:xfrm>
            <a:off x="3680460" y="2139487"/>
            <a:ext cx="5949415" cy="1533257"/>
            <a:chOff x="233680" y="2095500"/>
            <a:chExt cx="6338339" cy="1533257"/>
          </a:xfrm>
        </p:grpSpPr>
        <p:sp>
          <p:nvSpPr>
            <p:cNvPr id="8" name="Rectangle: Diagonal Corners Rounded 7">
              <a:extLst>
                <a:ext uri="{FF2B5EF4-FFF2-40B4-BE49-F238E27FC236}">
                  <a16:creationId xmlns:a16="http://schemas.microsoft.com/office/drawing/2014/main" id="{9738904B-6885-33CE-81D9-8E66E54ABBCF}"/>
                </a:ext>
              </a:extLst>
            </p:cNvPr>
            <p:cNvSpPr/>
            <p:nvPr/>
          </p:nvSpPr>
          <p:spPr>
            <a:xfrm>
              <a:off x="233680" y="2095500"/>
              <a:ext cx="5361468" cy="1533257"/>
            </a:xfrm>
            <a:prstGeom prst="round2DiagRect">
              <a:avLst/>
            </a:prstGeom>
            <a:solidFill>
              <a:srgbClr val="002A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BDA4F69-DF69-217D-8DF4-5EB595EDA28D}"/>
                </a:ext>
              </a:extLst>
            </p:cNvPr>
            <p:cNvSpPr txBox="1"/>
            <p:nvPr/>
          </p:nvSpPr>
          <p:spPr>
            <a:xfrm>
              <a:off x="460288" y="2286339"/>
              <a:ext cx="6111731" cy="830997"/>
            </a:xfrm>
            <a:prstGeom prst="rect">
              <a:avLst/>
            </a:prstGeom>
            <a:noFill/>
          </p:spPr>
          <p:txBody>
            <a:bodyPr wrap="square" rtlCol="0">
              <a:spAutoFit/>
            </a:bodyPr>
            <a:lstStyle/>
            <a:p>
              <a:pPr marL="342900" indent="-342900">
                <a:buFont typeface="Arial" panose="020B0604020202020204" pitchFamily="34" charset="0"/>
                <a:buChar char="•"/>
              </a:pPr>
              <a:r>
                <a:rPr lang="en-US" altLang="en-US" sz="1200" dirty="0">
                  <a:solidFill>
                    <a:schemeClr val="bg1"/>
                  </a:solidFill>
                  <a:latin typeface="Myriad Pro" panose="020B0503030403020204"/>
                  <a:ea typeface="Calibri" panose="020F0502020204030204" pitchFamily="34" charset="0"/>
                </a:rPr>
                <a:t>ISO 9001</a:t>
              </a:r>
              <a:r>
                <a:rPr lang="en-US" sz="1200" dirty="0">
                  <a:solidFill>
                    <a:schemeClr val="bg1"/>
                  </a:solidFill>
                  <a:latin typeface="Myriad Pro" panose="020B0503030403020204"/>
                </a:rPr>
                <a:t>:2015 SVC</a:t>
              </a:r>
              <a:r>
                <a:rPr lang="en-US" altLang="en-US" sz="1200" dirty="0">
                  <a:solidFill>
                    <a:schemeClr val="bg1"/>
                  </a:solidFill>
                  <a:latin typeface="Myriad Pro" panose="020B0503030403020204"/>
                  <a:ea typeface="Calibri" panose="020F0502020204030204" pitchFamily="34" charset="0"/>
                </a:rPr>
                <a:t> Certified Company Wide</a:t>
              </a:r>
            </a:p>
            <a:p>
              <a:pPr marL="342900" indent="-342900">
                <a:buFont typeface="Arial" panose="020B0604020202020204" pitchFamily="34" charset="0"/>
                <a:buChar char="•"/>
              </a:pPr>
              <a:r>
                <a:rPr lang="en-US" altLang="en-US" sz="1200" dirty="0">
                  <a:solidFill>
                    <a:schemeClr val="bg1"/>
                  </a:solidFill>
                  <a:latin typeface="Myriad Pro" panose="020B0503030403020204"/>
                  <a:ea typeface="Calibri" panose="020F0502020204030204" pitchFamily="34" charset="0"/>
                </a:rPr>
                <a:t>GSA – Multiple Award Schedule Contractor</a:t>
              </a:r>
            </a:p>
            <a:p>
              <a:pPr marL="342900" indent="-342900">
                <a:buFont typeface="Arial" panose="020B0604020202020204" pitchFamily="34" charset="0"/>
                <a:buChar char="•"/>
              </a:pPr>
              <a:r>
                <a:rPr lang="en-US" altLang="en-US" sz="1200" dirty="0">
                  <a:solidFill>
                    <a:schemeClr val="bg1"/>
                  </a:solidFill>
                  <a:latin typeface="Myriad Pro" panose="020B0503030403020204"/>
                  <a:ea typeface="Calibri" panose="020F0502020204030204" pitchFamily="34" charset="0"/>
                </a:rPr>
                <a:t>GCC-High Cybersecurity Maturity Model Certification (CMMC)</a:t>
              </a:r>
            </a:p>
            <a:p>
              <a:pPr marL="342900" indent="-342900">
                <a:buFont typeface="Arial" panose="020B0604020202020204" pitchFamily="34" charset="0"/>
                <a:buChar char="•"/>
              </a:pPr>
              <a:r>
                <a:rPr lang="en-US" altLang="en-US" sz="1200" dirty="0">
                  <a:solidFill>
                    <a:schemeClr val="bg1"/>
                  </a:solidFill>
                  <a:latin typeface="Myriad Pro" panose="020B0503030403020204"/>
                  <a:ea typeface="Calibri" panose="020F0502020204030204" pitchFamily="34" charset="0"/>
                </a:rPr>
                <a:t>SDVOSB Certified</a:t>
              </a:r>
            </a:p>
          </p:txBody>
        </p:sp>
      </p:grpSp>
      <p:sp>
        <p:nvSpPr>
          <p:cNvPr id="13" name="Rectangle 9">
            <a:extLst>
              <a:ext uri="{FF2B5EF4-FFF2-40B4-BE49-F238E27FC236}">
                <a16:creationId xmlns:a16="http://schemas.microsoft.com/office/drawing/2014/main" id="{DF25668A-B7DE-AA90-496D-3B9703092161}"/>
              </a:ext>
            </a:extLst>
          </p:cNvPr>
          <p:cNvSpPr>
            <a:spLocks noChangeArrowheads="1"/>
          </p:cNvSpPr>
          <p:nvPr/>
        </p:nvSpPr>
        <p:spPr bwMode="auto">
          <a:xfrm>
            <a:off x="233680" y="4854908"/>
            <a:ext cx="4326193"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100" b="1" dirty="0">
                <a:latin typeface="Myriad Pro" panose="020B0503030403020204"/>
                <a:ea typeface="Calibri" panose="020F0502020204030204" pitchFamily="34" charset="0"/>
                <a:cs typeface="Arial" panose="020B0604020202020204" pitchFamily="34" charset="0"/>
              </a:rPr>
              <a:t>SAM PROFILE DATA</a:t>
            </a:r>
            <a:endParaRPr lang="en-US" altLang="en-US" sz="1100" dirty="0">
              <a:latin typeface="Myriad Pro" panose="020B0503030403020204"/>
              <a:cs typeface="Arial" panose="020B0604020202020204" pitchFamily="34" charset="0"/>
            </a:endParaRPr>
          </a:p>
          <a:p>
            <a:pPr eaLnBrk="0" fontAlgn="base" hangingPunct="0">
              <a:spcBef>
                <a:spcPct val="0"/>
              </a:spcBef>
              <a:spcAft>
                <a:spcPct val="0"/>
              </a:spcAft>
            </a:pPr>
            <a:r>
              <a:rPr lang="en-US" altLang="en-US" sz="1100" dirty="0">
                <a:latin typeface="Myriad Pro" panose="020B0503030403020204"/>
                <a:ea typeface="Calibri" panose="020F0502020204030204" pitchFamily="34" charset="0"/>
                <a:cs typeface="Arial" panose="020B0604020202020204" pitchFamily="34" charset="0"/>
              </a:rPr>
              <a:t>DUNS: 078425777</a:t>
            </a:r>
            <a:endParaRPr lang="en-US" altLang="en-US" sz="1100" dirty="0">
              <a:latin typeface="Myriad Pro" panose="020B0503030403020204"/>
              <a:cs typeface="Arial" panose="020B0604020202020204" pitchFamily="34" charset="0"/>
            </a:endParaRPr>
          </a:p>
          <a:p>
            <a:pPr eaLnBrk="0" fontAlgn="base" hangingPunct="0">
              <a:spcBef>
                <a:spcPct val="0"/>
              </a:spcBef>
              <a:spcAft>
                <a:spcPct val="0"/>
              </a:spcAft>
            </a:pPr>
            <a:r>
              <a:rPr lang="en-US" altLang="en-US" sz="1100" dirty="0">
                <a:latin typeface="Myriad Pro" panose="020B0503030403020204"/>
                <a:ea typeface="Calibri" panose="020F0502020204030204" pitchFamily="34" charset="0"/>
                <a:cs typeface="Arial" panose="020B0604020202020204" pitchFamily="34" charset="0"/>
              </a:rPr>
              <a:t>Cage Code: 6Q7M4</a:t>
            </a:r>
            <a:endParaRPr lang="en-US" altLang="en-US" sz="1100" dirty="0">
              <a:latin typeface="Myriad Pro" panose="020B0503030403020204"/>
              <a:cs typeface="Arial" panose="020B0604020202020204" pitchFamily="34" charset="0"/>
            </a:endParaRPr>
          </a:p>
          <a:p>
            <a:pPr eaLnBrk="0" fontAlgn="base" hangingPunct="0">
              <a:spcBef>
                <a:spcPct val="0"/>
              </a:spcBef>
              <a:spcAft>
                <a:spcPct val="0"/>
              </a:spcAft>
            </a:pPr>
            <a:r>
              <a:rPr lang="en-US" altLang="en-US" sz="1100" dirty="0">
                <a:latin typeface="Myriad Pro" panose="020B0503030403020204"/>
                <a:ea typeface="Calibri" panose="020F0502020204030204" pitchFamily="34" charset="0"/>
                <a:cs typeface="Arial" panose="020B0604020202020204" pitchFamily="34" charset="0"/>
              </a:rPr>
              <a:t>Socio-economic: VA CVE SDVOSB Certified Company</a:t>
            </a:r>
            <a:endParaRPr lang="en-US" altLang="en-US" sz="1100" dirty="0">
              <a:latin typeface="Myriad Pro" panose="020B0503030403020204"/>
              <a:cs typeface="Arial" panose="020B0604020202020204" pitchFamily="34" charset="0"/>
            </a:endParaRPr>
          </a:p>
          <a:p>
            <a:pPr eaLnBrk="0" fontAlgn="base" hangingPunct="0">
              <a:spcBef>
                <a:spcPct val="0"/>
              </a:spcBef>
              <a:spcAft>
                <a:spcPct val="0"/>
              </a:spcAft>
            </a:pPr>
            <a:r>
              <a:rPr lang="en-US" altLang="en-US" sz="1100" dirty="0">
                <a:latin typeface="Myriad Pro" panose="020B0503030403020204"/>
                <a:ea typeface="Calibri" panose="020F0502020204030204" pitchFamily="34" charset="0"/>
                <a:cs typeface="Arial" panose="020B0604020202020204" pitchFamily="34" charset="0"/>
              </a:rPr>
              <a:t>GSA Corporate Schedule:  GS-00F-102GA</a:t>
            </a:r>
            <a:endParaRPr lang="en-US" altLang="en-US" sz="1100" dirty="0">
              <a:latin typeface="Myriad Pro" panose="020B0503030403020204"/>
              <a:cs typeface="Arial" panose="020B0604020202020204" pitchFamily="34" charset="0"/>
            </a:endParaRPr>
          </a:p>
        </p:txBody>
      </p:sp>
      <p:sp>
        <p:nvSpPr>
          <p:cNvPr id="14" name="Rectangle 13">
            <a:extLst>
              <a:ext uri="{FF2B5EF4-FFF2-40B4-BE49-F238E27FC236}">
                <a16:creationId xmlns:a16="http://schemas.microsoft.com/office/drawing/2014/main" id="{5A69E686-AC60-4255-D2BD-184464712CD1}"/>
              </a:ext>
            </a:extLst>
          </p:cNvPr>
          <p:cNvSpPr>
            <a:spLocks noChangeArrowheads="1"/>
          </p:cNvSpPr>
          <p:nvPr/>
        </p:nvSpPr>
        <p:spPr bwMode="auto">
          <a:xfrm>
            <a:off x="6479931" y="4770270"/>
            <a:ext cx="303705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4288" fontAlgn="ctr"/>
            <a:r>
              <a:rPr lang="en-US" altLang="en-US" sz="1100" b="1" dirty="0">
                <a:latin typeface="Myriad Pro" panose="020B0503030403020204"/>
                <a:ea typeface="Calibri" panose="020F0502020204030204" pitchFamily="34" charset="0"/>
                <a:cs typeface="Arial" panose="020B0604020202020204" pitchFamily="34" charset="0"/>
              </a:rPr>
              <a:t>CONTACT US: </a:t>
            </a:r>
          </a:p>
          <a:p>
            <a:pPr indent="0"/>
            <a:r>
              <a:rPr lang="en-US" altLang="en-US" sz="1100" u="sng" dirty="0">
                <a:latin typeface="Myriad Pro" panose="020B0503030403020204"/>
                <a:cs typeface="Arial" panose="020B0604020202020204" pitchFamily="34" charset="0"/>
              </a:rPr>
              <a:t>CDO@SeventhSenseConsulting.com</a:t>
            </a:r>
          </a:p>
          <a:p>
            <a:pPr indent="0"/>
            <a:r>
              <a:rPr lang="en-US" altLang="en-US" sz="1100" dirty="0">
                <a:latin typeface="Myriad Pro" panose="020B0503030403020204"/>
                <a:cs typeface="Arial" panose="020B0604020202020204" pitchFamily="34" charset="0"/>
              </a:rPr>
              <a:t>14626 Crossfield Way </a:t>
            </a:r>
          </a:p>
          <a:p>
            <a:pPr indent="0"/>
            <a:r>
              <a:rPr lang="en-US" altLang="en-US" sz="1100" dirty="0">
                <a:latin typeface="Myriad Pro" panose="020B0503030403020204"/>
                <a:cs typeface="Arial" panose="020B0604020202020204" pitchFamily="34" charset="0"/>
              </a:rPr>
              <a:t>Woodbridge, VA 22191</a:t>
            </a:r>
          </a:p>
          <a:p>
            <a:pPr indent="0"/>
            <a:r>
              <a:rPr lang="en-US" altLang="en-US" sz="1100" dirty="0">
                <a:latin typeface="Myriad Pro" panose="020B0503030403020204"/>
                <a:cs typeface="Arial" panose="020B0604020202020204" pitchFamily="34" charset="0"/>
              </a:rPr>
              <a:t>(703) 244-6297</a:t>
            </a:r>
          </a:p>
          <a:p>
            <a:pPr indent="0"/>
            <a:r>
              <a:rPr lang="en-US" altLang="en-US" sz="1100" dirty="0">
                <a:latin typeface="Myriad Pro" panose="020B0503030403020204"/>
                <a:cs typeface="Arial" panose="020B0604020202020204" pitchFamily="34" charset="0"/>
                <a:hlinkClick r:id="rId3">
                  <a:extLst>
                    <a:ext uri="{A12FA001-AC4F-418D-AE19-62706E023703}">
                      <ahyp:hlinkClr xmlns:ahyp="http://schemas.microsoft.com/office/drawing/2018/hyperlinkcolor" val="tx"/>
                    </a:ext>
                  </a:extLst>
                </a:hlinkClick>
              </a:rPr>
              <a:t>www.seventhsenseconsulting.com</a:t>
            </a:r>
            <a:endParaRPr lang="en-US" altLang="en-US" sz="1100" dirty="0">
              <a:latin typeface="Myriad Pro" panose="020B0503030403020204"/>
              <a:cs typeface="Arial" panose="020B0604020202020204" pitchFamily="34" charset="0"/>
            </a:endParaRPr>
          </a:p>
        </p:txBody>
      </p:sp>
      <p:pic>
        <p:nvPicPr>
          <p:cNvPr id="15" name="Picture 14" descr="Icon&#10;&#10;Description automatically generated with low confidence">
            <a:extLst>
              <a:ext uri="{FF2B5EF4-FFF2-40B4-BE49-F238E27FC236}">
                <a16:creationId xmlns:a16="http://schemas.microsoft.com/office/drawing/2014/main" id="{3E978185-5EF0-4BD6-5ADA-853A723B74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4944" y="6007630"/>
            <a:ext cx="2084632" cy="503070"/>
          </a:xfrm>
          <a:prstGeom prst="rect">
            <a:avLst/>
          </a:prstGeom>
        </p:spPr>
      </p:pic>
      <p:grpSp>
        <p:nvGrpSpPr>
          <p:cNvPr id="26" name="Group 25">
            <a:extLst>
              <a:ext uri="{FF2B5EF4-FFF2-40B4-BE49-F238E27FC236}">
                <a16:creationId xmlns:a16="http://schemas.microsoft.com/office/drawing/2014/main" id="{DF683F92-18AE-F26C-8038-315450885C04}"/>
              </a:ext>
            </a:extLst>
          </p:cNvPr>
          <p:cNvGrpSpPr/>
          <p:nvPr/>
        </p:nvGrpSpPr>
        <p:grpSpPr>
          <a:xfrm>
            <a:off x="2066057" y="3723366"/>
            <a:ext cx="3437385" cy="1427023"/>
            <a:chOff x="54456" y="3881467"/>
            <a:chExt cx="3135405" cy="1015947"/>
          </a:xfrm>
        </p:grpSpPr>
        <p:sp>
          <p:nvSpPr>
            <p:cNvPr id="21" name="Rectangle 20">
              <a:extLst>
                <a:ext uri="{FF2B5EF4-FFF2-40B4-BE49-F238E27FC236}">
                  <a16:creationId xmlns:a16="http://schemas.microsoft.com/office/drawing/2014/main" id="{F96F2F1B-7F70-F298-D60E-7D4C8090FF22}"/>
                </a:ext>
              </a:extLst>
            </p:cNvPr>
            <p:cNvSpPr/>
            <p:nvPr/>
          </p:nvSpPr>
          <p:spPr>
            <a:xfrm>
              <a:off x="233679" y="4305066"/>
              <a:ext cx="2768050" cy="592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8B0ABB3-2CC9-A457-CEFE-82311668228D}"/>
                </a:ext>
              </a:extLst>
            </p:cNvPr>
            <p:cNvSpPr/>
            <p:nvPr/>
          </p:nvSpPr>
          <p:spPr>
            <a:xfrm>
              <a:off x="233679" y="4038355"/>
              <a:ext cx="2768049" cy="208047"/>
            </a:xfrm>
            <a:prstGeom prst="rect">
              <a:avLst/>
            </a:prstGeom>
            <a:solidFill>
              <a:srgbClr val="BED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33DC077-07C9-4196-5CE5-91695146BDA9}"/>
                </a:ext>
              </a:extLst>
            </p:cNvPr>
            <p:cNvSpPr txBox="1"/>
            <p:nvPr/>
          </p:nvSpPr>
          <p:spPr>
            <a:xfrm>
              <a:off x="54456" y="3881467"/>
              <a:ext cx="3135405" cy="703483"/>
            </a:xfrm>
            <a:prstGeom prst="rect">
              <a:avLst/>
            </a:prstGeom>
            <a:noFill/>
          </p:spPr>
          <p:txBody>
            <a:bodyPr wrap="square" rtlCol="0">
              <a:spAutoFit/>
            </a:bodyPr>
            <a:lstStyle/>
            <a:p>
              <a:pPr algn="ctr"/>
              <a:endParaRPr lang="en-US" sz="1400" b="1" dirty="0">
                <a:latin typeface="Myriad Pro" panose="020B0503030403020204"/>
              </a:endParaRPr>
            </a:p>
            <a:p>
              <a:pPr algn="ctr"/>
              <a:r>
                <a:rPr lang="en-US" sz="1400" b="1" dirty="0">
                  <a:latin typeface="Myriad Pro" panose="020B0503030403020204"/>
                </a:rPr>
                <a:t>Joint Venture Partners</a:t>
              </a:r>
            </a:p>
            <a:p>
              <a:endParaRPr lang="en-US" altLang="en-US" sz="800" b="1" dirty="0">
                <a:latin typeface="Myriad Pro" panose="020B0503030403020204"/>
              </a:endParaRPr>
            </a:p>
            <a:p>
              <a:pPr algn="ctr"/>
              <a:endParaRPr lang="en-US" altLang="en-US" sz="1400" dirty="0">
                <a:solidFill>
                  <a:srgbClr val="002A5C"/>
                </a:solidFill>
                <a:latin typeface="Myriad Pro" panose="020B0503030403020204"/>
              </a:endParaRPr>
            </a:p>
            <a:p>
              <a:pPr marL="285750" indent="-285750">
                <a:buFont typeface="Arial" panose="020B0604020202020204" pitchFamily="34" charset="0"/>
                <a:buChar char="•"/>
              </a:pPr>
              <a:endParaRPr lang="en-US" sz="1400" dirty="0">
                <a:solidFill>
                  <a:srgbClr val="002A5C"/>
                </a:solidFill>
                <a:latin typeface="Myriad Pro" panose="020B0503030403020204"/>
              </a:endParaRPr>
            </a:p>
          </p:txBody>
        </p:sp>
      </p:grpSp>
      <p:grpSp>
        <p:nvGrpSpPr>
          <p:cNvPr id="27" name="Group 26">
            <a:extLst>
              <a:ext uri="{FF2B5EF4-FFF2-40B4-BE49-F238E27FC236}">
                <a16:creationId xmlns:a16="http://schemas.microsoft.com/office/drawing/2014/main" id="{B0AA46C1-6AD5-1547-D070-34A30CBD44A8}"/>
              </a:ext>
            </a:extLst>
          </p:cNvPr>
          <p:cNvGrpSpPr/>
          <p:nvPr/>
        </p:nvGrpSpPr>
        <p:grpSpPr>
          <a:xfrm>
            <a:off x="5315310" y="3892583"/>
            <a:ext cx="3540072" cy="699837"/>
            <a:chOff x="5315310" y="3976403"/>
            <a:chExt cx="3540072" cy="699837"/>
          </a:xfrm>
        </p:grpSpPr>
        <p:grpSp>
          <p:nvGrpSpPr>
            <p:cNvPr id="25" name="Group 24">
              <a:extLst>
                <a:ext uri="{FF2B5EF4-FFF2-40B4-BE49-F238E27FC236}">
                  <a16:creationId xmlns:a16="http://schemas.microsoft.com/office/drawing/2014/main" id="{F4714444-1CB9-E844-602C-4A20E30EF2DD}"/>
                </a:ext>
              </a:extLst>
            </p:cNvPr>
            <p:cNvGrpSpPr/>
            <p:nvPr/>
          </p:nvGrpSpPr>
          <p:grpSpPr>
            <a:xfrm>
              <a:off x="5417363" y="4032975"/>
              <a:ext cx="3335968" cy="643265"/>
              <a:chOff x="3009443" y="3871840"/>
              <a:chExt cx="3335968" cy="643265"/>
            </a:xfrm>
          </p:grpSpPr>
          <p:sp>
            <p:nvSpPr>
              <p:cNvPr id="22" name="Rectangle 21">
                <a:extLst>
                  <a:ext uri="{FF2B5EF4-FFF2-40B4-BE49-F238E27FC236}">
                    <a16:creationId xmlns:a16="http://schemas.microsoft.com/office/drawing/2014/main" id="{3669B1C4-46E3-E203-C0C5-871396738344}"/>
                  </a:ext>
                </a:extLst>
              </p:cNvPr>
              <p:cNvSpPr/>
              <p:nvPr/>
            </p:nvSpPr>
            <p:spPr>
              <a:xfrm>
                <a:off x="3009443" y="4138550"/>
                <a:ext cx="3335967" cy="3765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E11B588-D83E-361E-1ABF-905D320A7DCE}"/>
                  </a:ext>
                </a:extLst>
              </p:cNvPr>
              <p:cNvSpPr/>
              <p:nvPr/>
            </p:nvSpPr>
            <p:spPr>
              <a:xfrm>
                <a:off x="3009444" y="3871840"/>
                <a:ext cx="3335967" cy="198364"/>
              </a:xfrm>
              <a:prstGeom prst="rect">
                <a:avLst/>
              </a:prstGeom>
              <a:solidFill>
                <a:srgbClr val="BED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D3C80101-B11D-D9E3-4B1E-59C54D11E1D0}"/>
                </a:ext>
              </a:extLst>
            </p:cNvPr>
            <p:cNvSpPr txBox="1"/>
            <p:nvPr/>
          </p:nvSpPr>
          <p:spPr>
            <a:xfrm>
              <a:off x="5315310" y="3976403"/>
              <a:ext cx="3540072" cy="646331"/>
            </a:xfrm>
            <a:prstGeom prst="rect">
              <a:avLst/>
            </a:prstGeom>
            <a:noFill/>
          </p:spPr>
          <p:txBody>
            <a:bodyPr wrap="square" rtlCol="0">
              <a:spAutoFit/>
            </a:bodyPr>
            <a:lstStyle/>
            <a:p>
              <a:pPr algn="ctr"/>
              <a:r>
                <a:rPr lang="en-US" sz="1400" b="1" dirty="0">
                  <a:latin typeface="Myriad Pro" panose="020B0503030403020204"/>
                </a:rPr>
                <a:t>Our Software Products</a:t>
              </a:r>
            </a:p>
            <a:p>
              <a:endParaRPr lang="en-US" sz="800" b="1" dirty="0">
                <a:latin typeface="Myriad Pro" panose="020B0503030403020204"/>
              </a:endParaRPr>
            </a:p>
            <a:p>
              <a:pPr algn="ctr"/>
              <a:r>
                <a:rPr lang="en-US" sz="1400" dirty="0">
                  <a:solidFill>
                    <a:srgbClr val="002A5C"/>
                  </a:solidFill>
                  <a:latin typeface="Myriad Pro" panose="020B0503030403020204"/>
                  <a:hlinkClick r:id="rId5">
                    <a:extLst>
                      <a:ext uri="{A12FA001-AC4F-418D-AE19-62706E023703}">
                        <ahyp:hlinkClr xmlns:ahyp="http://schemas.microsoft.com/office/drawing/2018/hyperlinkcolor" val="tx"/>
                      </a:ext>
                    </a:extLst>
                  </a:hlinkClick>
                </a:rPr>
                <a:t>Enlightened Solutions Software Suite</a:t>
              </a:r>
              <a:endParaRPr lang="en-US" sz="1400" dirty="0">
                <a:solidFill>
                  <a:srgbClr val="002A5C"/>
                </a:solidFill>
                <a:latin typeface="Myriad Pro" panose="020B0503030403020204"/>
              </a:endParaRPr>
            </a:p>
          </p:txBody>
        </p:sp>
      </p:grpSp>
      <p:pic>
        <p:nvPicPr>
          <p:cNvPr id="7" name="Picture 6" descr="Logo&#10;&#10;Description automatically generated with medium confidence">
            <a:extLst>
              <a:ext uri="{FF2B5EF4-FFF2-40B4-BE49-F238E27FC236}">
                <a16:creationId xmlns:a16="http://schemas.microsoft.com/office/drawing/2014/main" id="{36B9225D-C378-FDBC-9CC5-98EB4B69F8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4988" y="4438467"/>
            <a:ext cx="1738343" cy="241515"/>
          </a:xfrm>
          <a:prstGeom prst="rect">
            <a:avLst/>
          </a:prstGeom>
        </p:spPr>
      </p:pic>
      <p:pic>
        <p:nvPicPr>
          <p:cNvPr id="11" name="Picture 10" descr="A close up of a sign&#10;&#10;Description automatically generated">
            <a:extLst>
              <a:ext uri="{FF2B5EF4-FFF2-40B4-BE49-F238E27FC236}">
                <a16:creationId xmlns:a16="http://schemas.microsoft.com/office/drawing/2014/main" id="{2CDA8D6E-982C-C6AE-F223-99AD650DF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8789" y="4860391"/>
            <a:ext cx="2550739" cy="289998"/>
          </a:xfrm>
          <a:prstGeom prst="rect">
            <a:avLst/>
          </a:prstGeom>
        </p:spPr>
      </p:pic>
      <p:pic>
        <p:nvPicPr>
          <p:cNvPr id="10" name="Picture 9">
            <a:extLst>
              <a:ext uri="{FF2B5EF4-FFF2-40B4-BE49-F238E27FC236}">
                <a16:creationId xmlns:a16="http://schemas.microsoft.com/office/drawing/2014/main" id="{C332B8E3-1998-DA41-81F6-48E4B2B50B07}"/>
              </a:ext>
            </a:extLst>
          </p:cNvPr>
          <p:cNvPicPr>
            <a:picLocks noChangeAspect="1"/>
          </p:cNvPicPr>
          <p:nvPr/>
        </p:nvPicPr>
        <p:blipFill>
          <a:blip r:embed="rId8"/>
          <a:stretch>
            <a:fillRect/>
          </a:stretch>
        </p:blipFill>
        <p:spPr>
          <a:xfrm>
            <a:off x="202429" y="2054590"/>
            <a:ext cx="1961870" cy="2539637"/>
          </a:xfrm>
          <a:prstGeom prst="rect">
            <a:avLst/>
          </a:prstGeom>
        </p:spPr>
      </p:pic>
    </p:spTree>
    <p:extLst>
      <p:ext uri="{BB962C8B-B14F-4D97-AF65-F5344CB8AC3E}">
        <p14:creationId xmlns:p14="http://schemas.microsoft.com/office/powerpoint/2010/main" val="1141553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1D52B2CA-A69B-D7E2-0744-FF29913BBF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787383"/>
            <a:ext cx="7688580" cy="5182023"/>
          </a:xfrm>
          <a:prstGeom prst="rect">
            <a:avLst/>
          </a:prstGeom>
        </p:spPr>
      </p:pic>
      <p:sp>
        <p:nvSpPr>
          <p:cNvPr id="3" name="Title 2">
            <a:extLst>
              <a:ext uri="{FF2B5EF4-FFF2-40B4-BE49-F238E27FC236}">
                <a16:creationId xmlns:a16="http://schemas.microsoft.com/office/drawing/2014/main" id="{C455AF23-6A15-7067-B6AA-213B953D1109}"/>
              </a:ext>
            </a:extLst>
          </p:cNvPr>
          <p:cNvSpPr>
            <a:spLocks noGrp="1"/>
          </p:cNvSpPr>
          <p:nvPr>
            <p:ph type="title"/>
          </p:nvPr>
        </p:nvSpPr>
        <p:spPr/>
        <p:txBody>
          <a:bodyPr>
            <a:normAutofit fontScale="90000"/>
          </a:bodyPr>
          <a:lstStyle/>
          <a:p>
            <a:r>
              <a:rPr lang="en-US" dirty="0"/>
              <a:t>Corporate Overview</a:t>
            </a:r>
          </a:p>
        </p:txBody>
      </p:sp>
      <p:sp>
        <p:nvSpPr>
          <p:cNvPr id="8" name="TextBox 7">
            <a:extLst>
              <a:ext uri="{FF2B5EF4-FFF2-40B4-BE49-F238E27FC236}">
                <a16:creationId xmlns:a16="http://schemas.microsoft.com/office/drawing/2014/main" id="{905AA373-DB77-A6CE-CC76-509B55FEC18F}"/>
              </a:ext>
            </a:extLst>
          </p:cNvPr>
          <p:cNvSpPr txBox="1"/>
          <p:nvPr/>
        </p:nvSpPr>
        <p:spPr>
          <a:xfrm>
            <a:off x="3422310" y="2831194"/>
            <a:ext cx="2149737" cy="830997"/>
          </a:xfrm>
          <a:prstGeom prst="rect">
            <a:avLst/>
          </a:prstGeom>
          <a:noFill/>
        </p:spPr>
        <p:txBody>
          <a:bodyPr wrap="square" rtlCol="0">
            <a:spAutoFit/>
          </a:bodyPr>
          <a:lstStyle/>
          <a:p>
            <a:pPr algn="ctr"/>
            <a:r>
              <a:rPr lang="en-US" b="1" dirty="0">
                <a:latin typeface="Myriad Pro" panose="020B0503030403020204"/>
              </a:rPr>
              <a:t>Our Core Services</a:t>
            </a:r>
          </a:p>
        </p:txBody>
      </p:sp>
      <p:sp>
        <p:nvSpPr>
          <p:cNvPr id="9" name="TextBox 8">
            <a:extLst>
              <a:ext uri="{FF2B5EF4-FFF2-40B4-BE49-F238E27FC236}">
                <a16:creationId xmlns:a16="http://schemas.microsoft.com/office/drawing/2014/main" id="{8616FF5F-D6E5-E80F-59AD-50DA1B76E628}"/>
              </a:ext>
            </a:extLst>
          </p:cNvPr>
          <p:cNvSpPr txBox="1"/>
          <p:nvPr/>
        </p:nvSpPr>
        <p:spPr>
          <a:xfrm>
            <a:off x="5695795" y="778371"/>
            <a:ext cx="2503325" cy="2077492"/>
          </a:xfrm>
          <a:prstGeom prst="rect">
            <a:avLst/>
          </a:prstGeom>
          <a:noFill/>
        </p:spPr>
        <p:txBody>
          <a:bodyPr wrap="square" rtlCol="0">
            <a:spAutoFit/>
          </a:bodyPr>
          <a:lstStyle/>
          <a:p>
            <a:pPr algn="ctr"/>
            <a:r>
              <a:rPr lang="en-US" sz="2000" b="1" dirty="0">
                <a:latin typeface="Myriad Pro" panose="020B0503030403020204"/>
              </a:rPr>
              <a:t>Technology</a:t>
            </a:r>
          </a:p>
          <a:p>
            <a:pPr algn="ctr"/>
            <a:endParaRPr lang="en-US" sz="1200" b="1" dirty="0">
              <a:latin typeface="Myriad Pro" panose="020B0503030403020204"/>
            </a:endParaRPr>
          </a:p>
          <a:p>
            <a:pPr marL="171450" indent="-171450">
              <a:buFont typeface="Arial" panose="020B0604020202020204" pitchFamily="34" charset="0"/>
              <a:buChar char="•"/>
            </a:pPr>
            <a:r>
              <a:rPr lang="en-US" sz="1100" dirty="0">
                <a:latin typeface="Myriad Pro" panose="020B0503030403020204"/>
              </a:rPr>
              <a:t>Data Analytics</a:t>
            </a:r>
          </a:p>
          <a:p>
            <a:pPr marL="171450" indent="-171450">
              <a:buFont typeface="Arial" panose="020B0604020202020204" pitchFamily="34" charset="0"/>
              <a:buChar char="•"/>
            </a:pPr>
            <a:r>
              <a:rPr lang="en-US" sz="1100" dirty="0">
                <a:latin typeface="Myriad Pro" panose="020B0503030403020204"/>
              </a:rPr>
              <a:t>Software Design, Development and Maintenance</a:t>
            </a:r>
          </a:p>
          <a:p>
            <a:pPr marL="171450" marR="0" indent="-171450" algn="l" rtl="0">
              <a:buFont typeface="Arial" panose="020B0604020202020204" pitchFamily="34" charset="0"/>
              <a:buChar char="•"/>
            </a:pPr>
            <a:r>
              <a:rPr lang="en-US" sz="1100" dirty="0">
                <a:latin typeface="Myriad Pro" panose="020B0503030403020204"/>
              </a:rPr>
              <a:t>SharePoint Development and Operations</a:t>
            </a:r>
          </a:p>
          <a:p>
            <a:pPr marL="171450" marR="0" indent="-171450" algn="l" rtl="0">
              <a:buFont typeface="Arial" panose="020B0604020202020204" pitchFamily="34" charset="0"/>
              <a:buChar char="•"/>
            </a:pPr>
            <a:r>
              <a:rPr lang="fr-FR" sz="1100" dirty="0">
                <a:latin typeface="Myriad Pro" panose="020B0503030403020204"/>
              </a:rPr>
              <a:t>Artificial Intelligence  </a:t>
            </a:r>
          </a:p>
          <a:p>
            <a:pPr marL="171450" indent="-171450">
              <a:buFont typeface="Arial" panose="020B0604020202020204" pitchFamily="34" charset="0"/>
              <a:buChar char="•"/>
            </a:pPr>
            <a:r>
              <a:rPr lang="en-US" sz="1100" dirty="0">
                <a:latin typeface="Myriad Pro" panose="020B0503030403020204"/>
              </a:rPr>
              <a:t>IT Program Management</a:t>
            </a:r>
          </a:p>
          <a:p>
            <a:endParaRPr lang="en-US" sz="2000" b="1" dirty="0">
              <a:latin typeface="Myriad Pro" panose="020B0503030403020204"/>
            </a:endParaRPr>
          </a:p>
        </p:txBody>
      </p:sp>
      <p:sp>
        <p:nvSpPr>
          <p:cNvPr id="10" name="TextBox 9">
            <a:extLst>
              <a:ext uri="{FF2B5EF4-FFF2-40B4-BE49-F238E27FC236}">
                <a16:creationId xmlns:a16="http://schemas.microsoft.com/office/drawing/2014/main" id="{B216EDA8-C0A0-2CA3-D64E-F0F22BD6208A}"/>
              </a:ext>
            </a:extLst>
          </p:cNvPr>
          <p:cNvSpPr txBox="1"/>
          <p:nvPr/>
        </p:nvSpPr>
        <p:spPr>
          <a:xfrm>
            <a:off x="854364" y="793611"/>
            <a:ext cx="2993736" cy="2246769"/>
          </a:xfrm>
          <a:prstGeom prst="rect">
            <a:avLst/>
          </a:prstGeom>
          <a:noFill/>
        </p:spPr>
        <p:txBody>
          <a:bodyPr wrap="square" rtlCol="0">
            <a:spAutoFit/>
          </a:bodyPr>
          <a:lstStyle/>
          <a:p>
            <a:pPr algn="ctr"/>
            <a:r>
              <a:rPr lang="en-US" sz="2000" b="1" dirty="0">
                <a:solidFill>
                  <a:schemeClr val="bg1"/>
                </a:solidFill>
                <a:latin typeface="Myriad Pro" panose="020B0503030403020204"/>
              </a:rPr>
              <a:t>Management</a:t>
            </a:r>
          </a:p>
          <a:p>
            <a:pPr algn="ctr"/>
            <a:endParaRPr lang="en-US" sz="1200" b="1" dirty="0">
              <a:solidFill>
                <a:schemeClr val="bg1"/>
              </a:solidFill>
              <a:latin typeface="Myriad Pro" panose="020B0503030403020204"/>
            </a:endParaRPr>
          </a:p>
          <a:p>
            <a:pPr marL="171450" marR="0" indent="-171450" algn="l" rtl="0">
              <a:buFont typeface="Arial" panose="020B0604020202020204" pitchFamily="34" charset="0"/>
              <a:buChar char="•"/>
            </a:pPr>
            <a:r>
              <a:rPr lang="en-US" sz="1100" dirty="0">
                <a:solidFill>
                  <a:schemeClr val="bg1"/>
                </a:solidFill>
                <a:latin typeface="Myriad Pro" panose="020B0503030403020204"/>
              </a:rPr>
              <a:t>CIO Advisory &amp; Strategic Support Services</a:t>
            </a:r>
          </a:p>
          <a:p>
            <a:pPr marL="171450" marR="0" indent="-171450" algn="l" rtl="0">
              <a:buFont typeface="Arial" panose="020B0604020202020204" pitchFamily="34" charset="0"/>
              <a:buChar char="•"/>
            </a:pPr>
            <a:r>
              <a:rPr lang="en-US" sz="1100" dirty="0">
                <a:solidFill>
                  <a:schemeClr val="bg1"/>
                </a:solidFill>
                <a:latin typeface="Myriad Pro" panose="020B0503030403020204"/>
              </a:rPr>
              <a:t>Program/Project Management</a:t>
            </a:r>
          </a:p>
          <a:p>
            <a:pPr marL="171450" marR="0" indent="-171450" algn="l" rtl="0">
              <a:buFont typeface="Arial" panose="020B0604020202020204" pitchFamily="34" charset="0"/>
              <a:buChar char="•"/>
            </a:pPr>
            <a:r>
              <a:rPr lang="en-US" sz="1100" dirty="0">
                <a:solidFill>
                  <a:schemeClr val="bg1"/>
                </a:solidFill>
                <a:latin typeface="Myriad Pro" panose="020B0503030403020204"/>
              </a:rPr>
              <a:t>Program Management Office (PMO)</a:t>
            </a:r>
          </a:p>
          <a:p>
            <a:pPr marL="171450" marR="0" indent="-171450" algn="l" rtl="0">
              <a:buFont typeface="Arial" panose="020B0604020202020204" pitchFamily="34" charset="0"/>
              <a:buChar char="•"/>
            </a:pPr>
            <a:r>
              <a:rPr lang="en-US" sz="1100" dirty="0">
                <a:solidFill>
                  <a:schemeClr val="bg1"/>
                </a:solidFill>
                <a:latin typeface="Myriad Pro" panose="020B0503030403020204"/>
              </a:rPr>
              <a:t>Product Management and Delivery</a:t>
            </a:r>
          </a:p>
          <a:p>
            <a:pPr marL="171450" marR="0" indent="-171450" algn="l" rtl="0">
              <a:buFont typeface="Arial" panose="020B0604020202020204" pitchFamily="34" charset="0"/>
              <a:buChar char="•"/>
            </a:pPr>
            <a:r>
              <a:rPr lang="en-US" sz="1100" dirty="0">
                <a:solidFill>
                  <a:schemeClr val="bg1"/>
                </a:solidFill>
                <a:latin typeface="Myriad Pro" panose="020B0503030403020204"/>
              </a:rPr>
              <a:t>Business Analysis &amp; Requirements Management</a:t>
            </a:r>
          </a:p>
          <a:p>
            <a:pPr marL="171450" marR="0" indent="-171450" algn="l" rtl="0">
              <a:buFont typeface="Arial" panose="020B0604020202020204" pitchFamily="34" charset="0"/>
              <a:buChar char="•"/>
            </a:pPr>
            <a:r>
              <a:rPr lang="en-US" sz="1100" dirty="0">
                <a:solidFill>
                  <a:schemeClr val="bg1"/>
                </a:solidFill>
                <a:latin typeface="Myriad Pro" panose="020B0503030403020204"/>
              </a:rPr>
              <a:t>Organizational Assessments</a:t>
            </a:r>
          </a:p>
          <a:p>
            <a:pPr marL="171450" marR="0" indent="-171450" algn="l" rtl="0">
              <a:buFont typeface="Arial" panose="020B0604020202020204" pitchFamily="34" charset="0"/>
              <a:buChar char="•"/>
            </a:pPr>
            <a:r>
              <a:rPr lang="en-US" sz="1100" dirty="0">
                <a:solidFill>
                  <a:schemeClr val="bg1"/>
                </a:solidFill>
                <a:latin typeface="Myriad Pro" panose="020B0503030403020204"/>
              </a:rPr>
              <a:t>Customer Support/Helpdesk</a:t>
            </a:r>
          </a:p>
          <a:p>
            <a:pPr algn="ctr"/>
            <a:endParaRPr lang="en-US" sz="2000" b="1" dirty="0">
              <a:solidFill>
                <a:schemeClr val="bg1"/>
              </a:solidFill>
              <a:latin typeface="Myriad Pro" panose="020B0503030403020204"/>
            </a:endParaRPr>
          </a:p>
        </p:txBody>
      </p:sp>
      <p:sp>
        <p:nvSpPr>
          <p:cNvPr id="11" name="TextBox 10">
            <a:extLst>
              <a:ext uri="{FF2B5EF4-FFF2-40B4-BE49-F238E27FC236}">
                <a16:creationId xmlns:a16="http://schemas.microsoft.com/office/drawing/2014/main" id="{055D4841-733B-9D2D-906F-AE05AF099FE5}"/>
              </a:ext>
            </a:extLst>
          </p:cNvPr>
          <p:cNvSpPr txBox="1"/>
          <p:nvPr/>
        </p:nvSpPr>
        <p:spPr>
          <a:xfrm>
            <a:off x="5448300" y="3448831"/>
            <a:ext cx="2932776" cy="2554545"/>
          </a:xfrm>
          <a:prstGeom prst="rect">
            <a:avLst/>
          </a:prstGeom>
          <a:noFill/>
        </p:spPr>
        <p:txBody>
          <a:bodyPr wrap="square" rtlCol="0">
            <a:spAutoFit/>
          </a:bodyPr>
          <a:lstStyle/>
          <a:p>
            <a:pPr algn="ctr"/>
            <a:r>
              <a:rPr lang="en-US" sz="2000" b="1" dirty="0">
                <a:solidFill>
                  <a:schemeClr val="bg1"/>
                </a:solidFill>
                <a:latin typeface="Myriad Pro" panose="020B0503030403020204"/>
              </a:rPr>
              <a:t>Products</a:t>
            </a:r>
          </a:p>
          <a:p>
            <a:pPr algn="ctr"/>
            <a:endParaRPr lang="en-US" sz="1200" b="1" dirty="0">
              <a:solidFill>
                <a:schemeClr val="bg1"/>
              </a:solidFill>
              <a:latin typeface="Myriad Pro" panose="020B0503030403020204"/>
            </a:endParaRPr>
          </a:p>
          <a:p>
            <a:pPr marL="171450" indent="-171450">
              <a:buFont typeface="Arial" panose="020B0604020202020204" pitchFamily="34" charset="0"/>
              <a:buChar char="•"/>
            </a:pPr>
            <a:r>
              <a:rPr lang="en-US" sz="1100" dirty="0">
                <a:solidFill>
                  <a:schemeClr val="bg1"/>
                </a:solidFill>
                <a:latin typeface="Myriad Pro" panose="020B0503030403020204"/>
              </a:rPr>
              <a:t>Facilitated Intelligent Needs Development (FIND) for development of procurement request packages</a:t>
            </a:r>
          </a:p>
          <a:p>
            <a:pPr marL="171450" indent="-171450">
              <a:buFont typeface="Arial" panose="020B0604020202020204" pitchFamily="34" charset="0"/>
              <a:buChar char="•"/>
            </a:pPr>
            <a:r>
              <a:rPr lang="en-US" sz="1100" dirty="0">
                <a:solidFill>
                  <a:schemeClr val="bg1"/>
                </a:solidFill>
                <a:latin typeface="Myriad Pro" panose="020B0503030403020204"/>
              </a:rPr>
              <a:t>Contractor Performance Intelligence (CPI) for post-award contractor performance management</a:t>
            </a:r>
          </a:p>
          <a:p>
            <a:pPr marL="171450" indent="-171450">
              <a:buFont typeface="Arial" panose="020B0604020202020204" pitchFamily="34" charset="0"/>
              <a:buChar char="•"/>
            </a:pPr>
            <a:r>
              <a:rPr lang="en-US" sz="1100" dirty="0">
                <a:solidFill>
                  <a:schemeClr val="bg1"/>
                </a:solidFill>
                <a:latin typeface="Myriad Pro" panose="020B0503030403020204"/>
              </a:rPr>
              <a:t>Spend Intelligence (SI) for spend planning and management</a:t>
            </a:r>
          </a:p>
          <a:p>
            <a:pPr algn="ctr"/>
            <a:endParaRPr lang="en-US" sz="2000" b="1" dirty="0">
              <a:solidFill>
                <a:schemeClr val="bg1"/>
              </a:solidFill>
              <a:latin typeface="Myriad Pro" panose="020B0503030403020204"/>
            </a:endParaRPr>
          </a:p>
          <a:p>
            <a:pPr algn="ctr"/>
            <a:endParaRPr lang="en-US" sz="2000" b="1" dirty="0">
              <a:solidFill>
                <a:schemeClr val="bg1"/>
              </a:solidFill>
              <a:latin typeface="Myriad Pro" panose="020B0503030403020204"/>
            </a:endParaRPr>
          </a:p>
        </p:txBody>
      </p:sp>
      <p:sp>
        <p:nvSpPr>
          <p:cNvPr id="12" name="TextBox 11">
            <a:extLst>
              <a:ext uri="{FF2B5EF4-FFF2-40B4-BE49-F238E27FC236}">
                <a16:creationId xmlns:a16="http://schemas.microsoft.com/office/drawing/2014/main" id="{D1CE20BD-7AD5-E90A-0DFB-08A369DFCF20}"/>
              </a:ext>
            </a:extLst>
          </p:cNvPr>
          <p:cNvSpPr txBox="1"/>
          <p:nvPr/>
        </p:nvSpPr>
        <p:spPr>
          <a:xfrm>
            <a:off x="854364" y="3429000"/>
            <a:ext cx="2932776" cy="3554819"/>
          </a:xfrm>
          <a:prstGeom prst="rect">
            <a:avLst/>
          </a:prstGeom>
          <a:noFill/>
        </p:spPr>
        <p:txBody>
          <a:bodyPr wrap="square" rtlCol="0">
            <a:spAutoFit/>
          </a:bodyPr>
          <a:lstStyle/>
          <a:p>
            <a:pPr algn="ctr"/>
            <a:r>
              <a:rPr lang="en-US" sz="2000" b="1" dirty="0">
                <a:latin typeface="Myriad Pro" panose="020B0503030403020204"/>
              </a:rPr>
              <a:t>Acquisition</a:t>
            </a:r>
          </a:p>
          <a:p>
            <a:pPr algn="ctr"/>
            <a:endParaRPr lang="en-US" sz="1200" b="1" dirty="0">
              <a:latin typeface="Myriad Pro" panose="020B0503030403020204"/>
            </a:endParaRPr>
          </a:p>
          <a:p>
            <a:pPr marL="171450" indent="-171450">
              <a:buFont typeface="Arial" panose="020B0604020202020204" pitchFamily="34" charset="0"/>
              <a:buChar char="•"/>
            </a:pPr>
            <a:r>
              <a:rPr lang="en-US" sz="1100" dirty="0">
                <a:latin typeface="Myriad Pro" panose="020B0503030403020204"/>
              </a:rPr>
              <a:t>Acquisition Planning and Pre-award Acquisition Development </a:t>
            </a:r>
          </a:p>
          <a:p>
            <a:pPr marL="171450" indent="-171450">
              <a:buFont typeface="Arial" panose="020B0604020202020204" pitchFamily="34" charset="0"/>
              <a:buChar char="•"/>
            </a:pPr>
            <a:r>
              <a:rPr lang="en-US" sz="1100" dirty="0">
                <a:latin typeface="Myriad Pro" panose="020B0503030403020204"/>
              </a:rPr>
              <a:t>Procurement </a:t>
            </a:r>
          </a:p>
          <a:p>
            <a:pPr marL="171450" indent="-171450">
              <a:buFont typeface="Arial" panose="020B0604020202020204" pitchFamily="34" charset="0"/>
              <a:buChar char="•"/>
            </a:pPr>
            <a:r>
              <a:rPr lang="en-US" sz="1100" dirty="0">
                <a:latin typeface="Myriad Pro" panose="020B0503030403020204"/>
              </a:rPr>
              <a:t>Contract Management</a:t>
            </a:r>
          </a:p>
          <a:p>
            <a:pPr marL="171450" marR="0" indent="-171450" algn="l" rtl="0">
              <a:buFont typeface="Arial" panose="020B0604020202020204" pitchFamily="34" charset="0"/>
              <a:buChar char="•"/>
            </a:pPr>
            <a:r>
              <a:rPr lang="en-US" sz="1100" dirty="0">
                <a:latin typeface="Myriad Pro" panose="020B0503030403020204"/>
              </a:rPr>
              <a:t>Acquisition Policy, Sustainment, and Quality Assurance </a:t>
            </a:r>
          </a:p>
          <a:p>
            <a:pPr marL="171450" marR="0" indent="-171450" algn="l" rtl="0">
              <a:buFont typeface="Arial" panose="020B0604020202020204" pitchFamily="34" charset="0"/>
              <a:buChar char="•"/>
            </a:pPr>
            <a:r>
              <a:rPr lang="en-US" sz="1100" dirty="0">
                <a:latin typeface="Myriad Pro" panose="020B0503030403020204"/>
              </a:rPr>
              <a:t>Budget planning, Cost Allocation &amp; Funding Tracking </a:t>
            </a:r>
          </a:p>
          <a:p>
            <a:pPr marL="171450" marR="0" indent="-171450" algn="l" rtl="0">
              <a:buFont typeface="Arial" panose="020B0604020202020204" pitchFamily="34" charset="0"/>
              <a:buChar char="•"/>
            </a:pPr>
            <a:r>
              <a:rPr lang="en-US" sz="1100" dirty="0">
                <a:latin typeface="Myriad Pro" panose="020B0503030403020204"/>
              </a:rPr>
              <a:t>Training </a:t>
            </a:r>
          </a:p>
          <a:p>
            <a:pPr marL="171450" marR="0" indent="-171450" algn="l" rtl="0">
              <a:buFont typeface="Arial" panose="020B0604020202020204" pitchFamily="34" charset="0"/>
              <a:buChar char="•"/>
            </a:pPr>
            <a:r>
              <a:rPr lang="en-US" sz="1100" dirty="0">
                <a:latin typeface="Myriad Pro" panose="020B0503030403020204"/>
              </a:rPr>
              <a:t>Systems Engineering and Technical Assistance (SETA) </a:t>
            </a:r>
          </a:p>
          <a:p>
            <a:pPr marL="342900" indent="-342900">
              <a:buFont typeface="Arial" panose="020B0604020202020204" pitchFamily="34" charset="0"/>
              <a:buChar char="•"/>
            </a:pPr>
            <a:endParaRPr lang="en-US" sz="1100" b="1" dirty="0">
              <a:latin typeface="Myriad Pro" panose="020B0503030403020204"/>
            </a:endParaRPr>
          </a:p>
          <a:p>
            <a:pPr marL="342900" indent="-342900">
              <a:buFont typeface="Arial" panose="020B0604020202020204" pitchFamily="34" charset="0"/>
              <a:buChar char="•"/>
            </a:pPr>
            <a:endParaRPr lang="en-US" sz="1100" b="1" dirty="0">
              <a:latin typeface="Myriad Pro" panose="020B0503030403020204"/>
            </a:endParaRPr>
          </a:p>
          <a:p>
            <a:pPr marL="342900" indent="-342900">
              <a:buFont typeface="Arial" panose="020B0604020202020204" pitchFamily="34" charset="0"/>
              <a:buChar char="•"/>
            </a:pPr>
            <a:endParaRPr lang="en-US" sz="1100" dirty="0">
              <a:latin typeface="Myriad Pro" panose="020B0503030403020204"/>
            </a:endParaRPr>
          </a:p>
          <a:p>
            <a:pPr marL="342900" indent="-342900">
              <a:buFont typeface="Arial" panose="020B0604020202020204" pitchFamily="34" charset="0"/>
              <a:buChar char="•"/>
            </a:pPr>
            <a:endParaRPr lang="en-US" sz="1100" dirty="0">
              <a:latin typeface="Myriad Pro" panose="020B0503030403020204"/>
            </a:endParaRPr>
          </a:p>
          <a:p>
            <a:pPr algn="ctr"/>
            <a:endParaRPr lang="en-US" sz="2000" b="1" dirty="0">
              <a:solidFill>
                <a:schemeClr val="bg1"/>
              </a:solidFill>
              <a:latin typeface="Myriad Pro" panose="020B0503030403020204"/>
            </a:endParaRPr>
          </a:p>
        </p:txBody>
      </p:sp>
    </p:spTree>
    <p:extLst>
      <p:ext uri="{BB962C8B-B14F-4D97-AF65-F5344CB8AC3E}">
        <p14:creationId xmlns:p14="http://schemas.microsoft.com/office/powerpoint/2010/main" val="2255456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55AF23-6A15-7067-B6AA-213B953D1109}"/>
              </a:ext>
            </a:extLst>
          </p:cNvPr>
          <p:cNvSpPr>
            <a:spLocks noGrp="1"/>
          </p:cNvSpPr>
          <p:nvPr>
            <p:ph type="title"/>
          </p:nvPr>
        </p:nvSpPr>
        <p:spPr/>
        <p:txBody>
          <a:bodyPr>
            <a:normAutofit fontScale="90000"/>
          </a:bodyPr>
          <a:lstStyle/>
          <a:p>
            <a:r>
              <a:rPr lang="en-US" dirty="0"/>
              <a:t>Who We Are at Our Core</a:t>
            </a:r>
          </a:p>
        </p:txBody>
      </p:sp>
      <p:pic>
        <p:nvPicPr>
          <p:cNvPr id="7" name="Picture 6" descr="A picture containing cake, table, indoor, wedding&#10;&#10;Description automatically generated">
            <a:extLst>
              <a:ext uri="{FF2B5EF4-FFF2-40B4-BE49-F238E27FC236}">
                <a16:creationId xmlns:a16="http://schemas.microsoft.com/office/drawing/2014/main" id="{755FEBF7-98DF-92C0-CA7E-2ACFA1DDFB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225" y="912207"/>
            <a:ext cx="7569717" cy="4274109"/>
          </a:xfrm>
          <a:prstGeom prst="rect">
            <a:avLst/>
          </a:prstGeom>
        </p:spPr>
      </p:pic>
      <p:sp>
        <p:nvSpPr>
          <p:cNvPr id="9" name="TextBox 8">
            <a:extLst>
              <a:ext uri="{FF2B5EF4-FFF2-40B4-BE49-F238E27FC236}">
                <a16:creationId xmlns:a16="http://schemas.microsoft.com/office/drawing/2014/main" id="{C35DAE25-D560-4BDB-3224-D0981A889E5A}"/>
              </a:ext>
            </a:extLst>
          </p:cNvPr>
          <p:cNvSpPr txBox="1"/>
          <p:nvPr/>
        </p:nvSpPr>
        <p:spPr>
          <a:xfrm>
            <a:off x="3898261" y="1789554"/>
            <a:ext cx="1427644" cy="400110"/>
          </a:xfrm>
          <a:prstGeom prst="rect">
            <a:avLst/>
          </a:prstGeom>
          <a:noFill/>
        </p:spPr>
        <p:txBody>
          <a:bodyPr wrap="square" rtlCol="0">
            <a:spAutoFit/>
          </a:bodyPr>
          <a:lstStyle/>
          <a:p>
            <a:pPr algn="ctr"/>
            <a:r>
              <a:rPr lang="en-US" sz="2000" b="1" dirty="0">
                <a:solidFill>
                  <a:srgbClr val="002A5C"/>
                </a:solidFill>
                <a:latin typeface="Myriad Pro" panose="020B0503030403020204"/>
              </a:rPr>
              <a:t>VISION</a:t>
            </a:r>
          </a:p>
        </p:txBody>
      </p:sp>
      <p:sp>
        <p:nvSpPr>
          <p:cNvPr id="10" name="TextBox 9">
            <a:extLst>
              <a:ext uri="{FF2B5EF4-FFF2-40B4-BE49-F238E27FC236}">
                <a16:creationId xmlns:a16="http://schemas.microsoft.com/office/drawing/2014/main" id="{DA1F8BEC-1E8E-7C0F-DDB2-F68172265E3B}"/>
              </a:ext>
            </a:extLst>
          </p:cNvPr>
          <p:cNvSpPr txBox="1"/>
          <p:nvPr/>
        </p:nvSpPr>
        <p:spPr>
          <a:xfrm>
            <a:off x="1113690" y="4008466"/>
            <a:ext cx="1427644" cy="400110"/>
          </a:xfrm>
          <a:prstGeom prst="rect">
            <a:avLst/>
          </a:prstGeom>
          <a:noFill/>
        </p:spPr>
        <p:txBody>
          <a:bodyPr wrap="square" rtlCol="0">
            <a:spAutoFit/>
          </a:bodyPr>
          <a:lstStyle/>
          <a:p>
            <a:pPr algn="ctr"/>
            <a:r>
              <a:rPr lang="en-US" sz="2000" b="1" dirty="0">
                <a:solidFill>
                  <a:srgbClr val="002A5C"/>
                </a:solidFill>
                <a:latin typeface="Myriad Pro" panose="020B0503030403020204"/>
              </a:rPr>
              <a:t>VALUES</a:t>
            </a:r>
          </a:p>
        </p:txBody>
      </p:sp>
      <p:sp>
        <p:nvSpPr>
          <p:cNvPr id="11" name="TextBox 10">
            <a:extLst>
              <a:ext uri="{FF2B5EF4-FFF2-40B4-BE49-F238E27FC236}">
                <a16:creationId xmlns:a16="http://schemas.microsoft.com/office/drawing/2014/main" id="{0DCFD7CF-06AC-9884-689E-308FFBF0881A}"/>
              </a:ext>
            </a:extLst>
          </p:cNvPr>
          <p:cNvSpPr txBox="1"/>
          <p:nvPr/>
        </p:nvSpPr>
        <p:spPr>
          <a:xfrm>
            <a:off x="6649163" y="4051873"/>
            <a:ext cx="1427644" cy="400110"/>
          </a:xfrm>
          <a:prstGeom prst="rect">
            <a:avLst/>
          </a:prstGeom>
          <a:noFill/>
        </p:spPr>
        <p:txBody>
          <a:bodyPr wrap="square" rtlCol="0">
            <a:spAutoFit/>
          </a:bodyPr>
          <a:lstStyle/>
          <a:p>
            <a:pPr algn="ctr"/>
            <a:r>
              <a:rPr lang="en-US" sz="2000" b="1" dirty="0">
                <a:solidFill>
                  <a:srgbClr val="002A5C"/>
                </a:solidFill>
                <a:latin typeface="Myriad Pro" panose="020B0503030403020204"/>
              </a:rPr>
              <a:t>MISSION</a:t>
            </a:r>
          </a:p>
        </p:txBody>
      </p:sp>
      <p:sp>
        <p:nvSpPr>
          <p:cNvPr id="12" name="TextBox 11">
            <a:extLst>
              <a:ext uri="{FF2B5EF4-FFF2-40B4-BE49-F238E27FC236}">
                <a16:creationId xmlns:a16="http://schemas.microsoft.com/office/drawing/2014/main" id="{25E296D1-7C7F-6D60-EB2B-5E252942A220}"/>
              </a:ext>
            </a:extLst>
          </p:cNvPr>
          <p:cNvSpPr txBox="1"/>
          <p:nvPr/>
        </p:nvSpPr>
        <p:spPr>
          <a:xfrm>
            <a:off x="170478" y="1616575"/>
            <a:ext cx="3331886" cy="954107"/>
          </a:xfrm>
          <a:prstGeom prst="rect">
            <a:avLst/>
          </a:prstGeom>
          <a:solidFill>
            <a:srgbClr val="BED1E5"/>
          </a:solidFill>
        </p:spPr>
        <p:txBody>
          <a:bodyPr wrap="square" rtlCol="0">
            <a:spAutoFit/>
          </a:bodyPr>
          <a:lstStyle/>
          <a:p>
            <a:pPr algn="ctr"/>
            <a:r>
              <a:rPr lang="en-US" sz="1400" b="1" dirty="0">
                <a:latin typeface="Myriad Pro" panose="020B0503030403020204"/>
              </a:rPr>
              <a:t>INSIGHT</a:t>
            </a:r>
          </a:p>
          <a:p>
            <a:pPr algn="ctr"/>
            <a:r>
              <a:rPr lang="en-US" sz="1400" dirty="0">
                <a:latin typeface="Myriad Pro" panose="020B0503030403020204"/>
                <a:cs typeface="Arial" panose="020B0604020202020204" pitchFamily="34" charset="0"/>
              </a:rPr>
              <a:t>“Armed with highly skilled members deploying various resources to ensure work is high quality and competitive.” </a:t>
            </a:r>
            <a:endParaRPr lang="en-US" sz="1400" dirty="0"/>
          </a:p>
        </p:txBody>
      </p:sp>
      <p:sp>
        <p:nvSpPr>
          <p:cNvPr id="13" name="TextBox 12">
            <a:extLst>
              <a:ext uri="{FF2B5EF4-FFF2-40B4-BE49-F238E27FC236}">
                <a16:creationId xmlns:a16="http://schemas.microsoft.com/office/drawing/2014/main" id="{77A1ACFD-9363-2B2B-371A-476876F79379}"/>
              </a:ext>
            </a:extLst>
          </p:cNvPr>
          <p:cNvSpPr txBox="1"/>
          <p:nvPr/>
        </p:nvSpPr>
        <p:spPr>
          <a:xfrm>
            <a:off x="2905489" y="4584302"/>
            <a:ext cx="3331886" cy="954107"/>
          </a:xfrm>
          <a:prstGeom prst="rect">
            <a:avLst/>
          </a:prstGeom>
          <a:solidFill>
            <a:srgbClr val="002A5C"/>
          </a:solidFill>
        </p:spPr>
        <p:txBody>
          <a:bodyPr wrap="square" rtlCol="0">
            <a:spAutoFit/>
          </a:bodyPr>
          <a:lstStyle/>
          <a:p>
            <a:pPr algn="ctr"/>
            <a:r>
              <a:rPr lang="en-US" sz="1400" b="1" dirty="0">
                <a:solidFill>
                  <a:schemeClr val="bg1"/>
                </a:solidFill>
                <a:latin typeface="Myriad Pro" panose="020B0503030403020204"/>
              </a:rPr>
              <a:t>INNOVATION</a:t>
            </a:r>
          </a:p>
          <a:p>
            <a:pPr algn="ctr"/>
            <a:r>
              <a:rPr lang="en-US" sz="1400" dirty="0">
                <a:solidFill>
                  <a:schemeClr val="bg1"/>
                </a:solidFill>
                <a:latin typeface="Myriad Pro" panose="020B0503030403020204"/>
              </a:rPr>
              <a:t>“Enlightened Solutions Suite of Products and an Employee Bonus Plan that encourages innovation and quality”</a:t>
            </a:r>
          </a:p>
        </p:txBody>
      </p:sp>
      <p:sp>
        <p:nvSpPr>
          <p:cNvPr id="16" name="TextBox 15">
            <a:extLst>
              <a:ext uri="{FF2B5EF4-FFF2-40B4-BE49-F238E27FC236}">
                <a16:creationId xmlns:a16="http://schemas.microsoft.com/office/drawing/2014/main" id="{E875698F-FF25-E990-FDC1-E7747496C17F}"/>
              </a:ext>
            </a:extLst>
          </p:cNvPr>
          <p:cNvSpPr txBox="1"/>
          <p:nvPr/>
        </p:nvSpPr>
        <p:spPr>
          <a:xfrm>
            <a:off x="5641638" y="1681208"/>
            <a:ext cx="3322815" cy="889474"/>
          </a:xfrm>
          <a:prstGeom prst="rect">
            <a:avLst/>
          </a:prstGeom>
          <a:solidFill>
            <a:srgbClr val="073383"/>
          </a:solidFill>
        </p:spPr>
        <p:txBody>
          <a:bodyPr wrap="square" rtlCol="0">
            <a:spAutoFit/>
          </a:bodyPr>
          <a:lstStyle/>
          <a:p>
            <a:pPr algn="ctr"/>
            <a:r>
              <a:rPr lang="en-US" sz="1400" b="1" dirty="0">
                <a:solidFill>
                  <a:schemeClr val="bg1"/>
                </a:solidFill>
                <a:latin typeface="Myriad Pro" panose="020B0503030403020204"/>
              </a:rPr>
              <a:t>INTEGRITY</a:t>
            </a:r>
          </a:p>
          <a:p>
            <a:pPr marL="0" indent="0" algn="ctr">
              <a:lnSpc>
                <a:spcPct val="90000"/>
              </a:lnSpc>
              <a:buNone/>
            </a:pPr>
            <a:r>
              <a:rPr lang="en-US" sz="1400" dirty="0">
                <a:solidFill>
                  <a:schemeClr val="bg1"/>
                </a:solidFill>
                <a:latin typeface="Myriad Pro" panose="020B0503030403020204"/>
                <a:ea typeface="+mn-ea"/>
                <a:cs typeface="Arial" panose="020B0604020202020204" pitchFamily="34" charset="0"/>
              </a:rPr>
              <a:t>“A Trusted Advisor Delivering Products and Services to Dramatically Improve Business Performance."</a:t>
            </a:r>
            <a:endParaRPr lang="en-US" sz="1400" dirty="0">
              <a:solidFill>
                <a:schemeClr val="bg1"/>
              </a:solidFill>
              <a:latin typeface="Myriad Pro" panose="020B0503030403020204"/>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DAA593A-7377-6A42-8D37-1FA4D2127362}"/>
              </a:ext>
            </a:extLst>
          </p:cNvPr>
          <p:cNvSpPr txBox="1"/>
          <p:nvPr/>
        </p:nvSpPr>
        <p:spPr>
          <a:xfrm>
            <a:off x="1782306" y="5841016"/>
            <a:ext cx="6684252" cy="674031"/>
          </a:xfrm>
          <a:prstGeom prst="rect">
            <a:avLst/>
          </a:prstGeom>
          <a:noFill/>
        </p:spPr>
        <p:txBody>
          <a:bodyPr wrap="square">
            <a:spAutoFit/>
          </a:bodyPr>
          <a:lstStyle/>
          <a:p>
            <a:pPr marL="0" indent="0">
              <a:lnSpc>
                <a:spcPct val="90000"/>
              </a:lnSpc>
              <a:buNone/>
            </a:pPr>
            <a:r>
              <a:rPr lang="en-US" sz="1400" i="1" dirty="0">
                <a:solidFill>
                  <a:srgbClr val="002A5C"/>
                </a:solidFill>
                <a:latin typeface="Bahnschrift" panose="020B0502040204020203" pitchFamily="34" charset="0"/>
                <a:ea typeface="Calibri" panose="020F0502020204030204" pitchFamily="34" charset="0"/>
                <a:cs typeface="Arial" panose="020B0604020202020204" pitchFamily="34" charset="0"/>
              </a:rPr>
              <a:t>We've found success in this approach since inception and because of it, </a:t>
            </a:r>
            <a:r>
              <a:rPr lang="en-US" sz="1400" i="1" dirty="0">
                <a:solidFill>
                  <a:srgbClr val="002A5C"/>
                </a:solidFill>
                <a:latin typeface="Bahnschrift" panose="020B0502040204020203" pitchFamily="34" charset="0"/>
              </a:rPr>
              <a:t>we have grown 50% Year over Year. </a:t>
            </a:r>
            <a:r>
              <a:rPr lang="en-US" sz="1400" i="1" dirty="0">
                <a:solidFill>
                  <a:srgbClr val="002A5C"/>
                </a:solidFill>
                <a:latin typeface="Bahnschrift" panose="020B0502040204020203" pitchFamily="34" charset="0"/>
                <a:ea typeface="Calibri" panose="020F0502020204030204" pitchFamily="34" charset="0"/>
                <a:cs typeface="Arial" panose="020B0604020202020204" pitchFamily="34" charset="0"/>
              </a:rPr>
              <a:t>The truth is, we think outside of the box and use our seventh sense to drive enlightened solutions. </a:t>
            </a:r>
            <a:endParaRPr lang="en-US" sz="1400" dirty="0">
              <a:solidFill>
                <a:srgbClr val="002A5C"/>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356808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55AF23-6A15-7067-B6AA-213B953D1109}"/>
              </a:ext>
            </a:extLst>
          </p:cNvPr>
          <p:cNvSpPr>
            <a:spLocks noGrp="1"/>
          </p:cNvSpPr>
          <p:nvPr>
            <p:ph type="title"/>
          </p:nvPr>
        </p:nvSpPr>
        <p:spPr/>
        <p:txBody>
          <a:bodyPr>
            <a:normAutofit fontScale="90000"/>
          </a:bodyPr>
          <a:lstStyle/>
          <a:p>
            <a:r>
              <a:rPr lang="en-US" dirty="0"/>
              <a:t>Our Clients Across the Federal Space</a:t>
            </a:r>
          </a:p>
        </p:txBody>
      </p:sp>
      <p:pic>
        <p:nvPicPr>
          <p:cNvPr id="12" name="Picture 11" descr="Text, logo, company name&#10;&#10;Description automatically generated">
            <a:extLst>
              <a:ext uri="{FF2B5EF4-FFF2-40B4-BE49-F238E27FC236}">
                <a16:creationId xmlns:a16="http://schemas.microsoft.com/office/drawing/2014/main" id="{ECB0AD13-4C37-4E9F-23EF-136D8F9C7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589" y="4847117"/>
            <a:ext cx="922870" cy="284161"/>
          </a:xfrm>
          <a:prstGeom prst="rect">
            <a:avLst/>
          </a:prstGeom>
        </p:spPr>
      </p:pic>
      <p:pic>
        <p:nvPicPr>
          <p:cNvPr id="14" name="Picture 13" descr="Logo&#10;&#10;Description automatically generated">
            <a:extLst>
              <a:ext uri="{FF2B5EF4-FFF2-40B4-BE49-F238E27FC236}">
                <a16:creationId xmlns:a16="http://schemas.microsoft.com/office/drawing/2014/main" id="{D1098FCD-4A10-696B-1835-1CEDF0F238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4851" y="1271974"/>
            <a:ext cx="2374076" cy="1188720"/>
          </a:xfrm>
          <a:prstGeom prst="rect">
            <a:avLst/>
          </a:prstGeom>
        </p:spPr>
      </p:pic>
      <p:pic>
        <p:nvPicPr>
          <p:cNvPr id="22" name="Picture 21" descr="Logo&#10;&#10;Description automatically generated">
            <a:extLst>
              <a:ext uri="{FF2B5EF4-FFF2-40B4-BE49-F238E27FC236}">
                <a16:creationId xmlns:a16="http://schemas.microsoft.com/office/drawing/2014/main" id="{CE20F389-E5A2-C960-282C-85399AA79C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5800" y="3488534"/>
            <a:ext cx="1188720" cy="1188720"/>
          </a:xfrm>
          <a:prstGeom prst="rect">
            <a:avLst/>
          </a:prstGeom>
        </p:spPr>
      </p:pic>
      <p:pic>
        <p:nvPicPr>
          <p:cNvPr id="26" name="Picture 25" descr="Logo&#10;&#10;Description automatically generated">
            <a:extLst>
              <a:ext uri="{FF2B5EF4-FFF2-40B4-BE49-F238E27FC236}">
                <a16:creationId xmlns:a16="http://schemas.microsoft.com/office/drawing/2014/main" id="{A06BDBC0-80E9-DA57-B8C1-2736D1104E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2216" y="3671414"/>
            <a:ext cx="822960" cy="822960"/>
          </a:xfrm>
          <a:prstGeom prst="rect">
            <a:avLst/>
          </a:prstGeom>
        </p:spPr>
      </p:pic>
      <p:pic>
        <p:nvPicPr>
          <p:cNvPr id="28" name="Picture 27" descr="Logo&#10;&#10;Description automatically generated">
            <a:extLst>
              <a:ext uri="{FF2B5EF4-FFF2-40B4-BE49-F238E27FC236}">
                <a16:creationId xmlns:a16="http://schemas.microsoft.com/office/drawing/2014/main" id="{44F5092E-DE19-E57E-87CE-79CD12B8E8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6260" y="2659105"/>
            <a:ext cx="822960" cy="822960"/>
          </a:xfrm>
          <a:prstGeom prst="rect">
            <a:avLst/>
          </a:prstGeom>
        </p:spPr>
      </p:pic>
      <p:pic>
        <p:nvPicPr>
          <p:cNvPr id="30" name="Picture 29" descr="Logo&#10;&#10;Description automatically generated">
            <a:extLst>
              <a:ext uri="{FF2B5EF4-FFF2-40B4-BE49-F238E27FC236}">
                <a16:creationId xmlns:a16="http://schemas.microsoft.com/office/drawing/2014/main" id="{1B3A2577-9F08-287C-0A86-C647F5460E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87608" y="3662420"/>
            <a:ext cx="1246910" cy="822960"/>
          </a:xfrm>
          <a:prstGeom prst="rect">
            <a:avLst/>
          </a:prstGeom>
        </p:spPr>
      </p:pic>
      <p:pic>
        <p:nvPicPr>
          <p:cNvPr id="32" name="Picture 31" descr="A picture containing text, sign, outdoor, clipart&#10;&#10;Description automatically generated">
            <a:extLst>
              <a:ext uri="{FF2B5EF4-FFF2-40B4-BE49-F238E27FC236}">
                <a16:creationId xmlns:a16="http://schemas.microsoft.com/office/drawing/2014/main" id="{7C31FDDF-5154-87FE-CBD5-6FF2900809C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09686" y="4872852"/>
            <a:ext cx="790949" cy="326181"/>
          </a:xfrm>
          <a:prstGeom prst="rect">
            <a:avLst/>
          </a:prstGeom>
        </p:spPr>
      </p:pic>
      <p:pic>
        <p:nvPicPr>
          <p:cNvPr id="34" name="Picture 33" descr="Qr code&#10;&#10;Description automatically generated">
            <a:extLst>
              <a:ext uri="{FF2B5EF4-FFF2-40B4-BE49-F238E27FC236}">
                <a16:creationId xmlns:a16="http://schemas.microsoft.com/office/drawing/2014/main" id="{E19140D6-5187-E13D-8007-80A7BB790D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44924" y="2656611"/>
            <a:ext cx="2320244" cy="822960"/>
          </a:xfrm>
          <a:prstGeom prst="rect">
            <a:avLst/>
          </a:prstGeom>
        </p:spPr>
      </p:pic>
      <p:pic>
        <p:nvPicPr>
          <p:cNvPr id="36" name="Picture 35" descr="Shape&#10;&#10;Description automatically generated with low confidence">
            <a:extLst>
              <a:ext uri="{FF2B5EF4-FFF2-40B4-BE49-F238E27FC236}">
                <a16:creationId xmlns:a16="http://schemas.microsoft.com/office/drawing/2014/main" id="{95DD994D-F4A2-047E-5C57-CA80EC73FA3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57024" y="4611985"/>
            <a:ext cx="822960" cy="822960"/>
          </a:xfrm>
          <a:prstGeom prst="rect">
            <a:avLst/>
          </a:prstGeom>
        </p:spPr>
      </p:pic>
      <p:pic>
        <p:nvPicPr>
          <p:cNvPr id="38" name="Picture 37" descr="Logo, icon&#10;&#10;Description automatically generated">
            <a:extLst>
              <a:ext uri="{FF2B5EF4-FFF2-40B4-BE49-F238E27FC236}">
                <a16:creationId xmlns:a16="http://schemas.microsoft.com/office/drawing/2014/main" id="{1F5D2CF3-6B47-DB7D-ABE0-9120A813CC5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40366" y="1255559"/>
            <a:ext cx="2113280" cy="1188720"/>
          </a:xfrm>
          <a:prstGeom prst="rect">
            <a:avLst/>
          </a:prstGeom>
        </p:spPr>
      </p:pic>
      <p:pic>
        <p:nvPicPr>
          <p:cNvPr id="44" name="Picture 43" descr="Text&#10;&#10;Description automatically generated with medium confidence">
            <a:extLst>
              <a:ext uri="{FF2B5EF4-FFF2-40B4-BE49-F238E27FC236}">
                <a16:creationId xmlns:a16="http://schemas.microsoft.com/office/drawing/2014/main" id="{3536FD2B-5028-84EE-B042-1AE0250E1C9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18817" y="4878301"/>
            <a:ext cx="1686775" cy="221791"/>
          </a:xfrm>
          <a:prstGeom prst="rect">
            <a:avLst/>
          </a:prstGeom>
        </p:spPr>
      </p:pic>
      <p:pic>
        <p:nvPicPr>
          <p:cNvPr id="46" name="Picture 45" descr="Logo&#10;&#10;Description automatically generated">
            <a:extLst>
              <a:ext uri="{FF2B5EF4-FFF2-40B4-BE49-F238E27FC236}">
                <a16:creationId xmlns:a16="http://schemas.microsoft.com/office/drawing/2014/main" id="{4BDFC590-61FF-562D-1CC1-2B39BF2BD3C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73912" y="2642273"/>
            <a:ext cx="822960" cy="822960"/>
          </a:xfrm>
          <a:prstGeom prst="rect">
            <a:avLst/>
          </a:prstGeom>
        </p:spPr>
      </p:pic>
      <p:pic>
        <p:nvPicPr>
          <p:cNvPr id="52" name="Picture 51" descr="A picture containing text, clock&#10;&#10;Description automatically generated">
            <a:extLst>
              <a:ext uri="{FF2B5EF4-FFF2-40B4-BE49-F238E27FC236}">
                <a16:creationId xmlns:a16="http://schemas.microsoft.com/office/drawing/2014/main" id="{2E45D99E-89D8-9145-150E-0400F5EA210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34239" y="3648600"/>
            <a:ext cx="822960" cy="822960"/>
          </a:xfrm>
          <a:prstGeom prst="rect">
            <a:avLst/>
          </a:prstGeom>
        </p:spPr>
      </p:pic>
      <p:pic>
        <p:nvPicPr>
          <p:cNvPr id="54" name="Picture 53" descr="Logo&#10;&#10;Description automatically generated">
            <a:extLst>
              <a:ext uri="{FF2B5EF4-FFF2-40B4-BE49-F238E27FC236}">
                <a16:creationId xmlns:a16="http://schemas.microsoft.com/office/drawing/2014/main" id="{85502251-E158-81C8-3B70-68ACF3BCD08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40138" y="3634298"/>
            <a:ext cx="822960" cy="822960"/>
          </a:xfrm>
          <a:prstGeom prst="rect">
            <a:avLst/>
          </a:prstGeom>
        </p:spPr>
      </p:pic>
      <p:pic>
        <p:nvPicPr>
          <p:cNvPr id="56" name="Picture 55" descr="Logo&#10;&#10;Description automatically generated">
            <a:extLst>
              <a:ext uri="{FF2B5EF4-FFF2-40B4-BE49-F238E27FC236}">
                <a16:creationId xmlns:a16="http://schemas.microsoft.com/office/drawing/2014/main" id="{C728B8D0-C330-D048-D6DA-0102BC488B5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63600" y="3634298"/>
            <a:ext cx="822960" cy="822960"/>
          </a:xfrm>
          <a:prstGeom prst="rect">
            <a:avLst/>
          </a:prstGeom>
        </p:spPr>
      </p:pic>
      <p:pic>
        <p:nvPicPr>
          <p:cNvPr id="58" name="Picture 57" descr="Logo&#10;&#10;Description automatically generated">
            <a:extLst>
              <a:ext uri="{FF2B5EF4-FFF2-40B4-BE49-F238E27FC236}">
                <a16:creationId xmlns:a16="http://schemas.microsoft.com/office/drawing/2014/main" id="{1D1BAAF6-87E2-85BE-0163-2867CB278F0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54288" y="4576187"/>
            <a:ext cx="827051" cy="826018"/>
          </a:xfrm>
          <a:prstGeom prst="rect">
            <a:avLst/>
          </a:prstGeom>
        </p:spPr>
      </p:pic>
      <p:pic>
        <p:nvPicPr>
          <p:cNvPr id="60" name="Picture 59" descr="Logo&#10;&#10;Description automatically generated">
            <a:extLst>
              <a:ext uri="{FF2B5EF4-FFF2-40B4-BE49-F238E27FC236}">
                <a16:creationId xmlns:a16="http://schemas.microsoft.com/office/drawing/2014/main" id="{495281F9-3F31-C800-0536-673294A9522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6847" y="1223951"/>
            <a:ext cx="1188720" cy="1188720"/>
          </a:xfrm>
          <a:prstGeom prst="rect">
            <a:avLst/>
          </a:prstGeom>
        </p:spPr>
      </p:pic>
      <p:pic>
        <p:nvPicPr>
          <p:cNvPr id="62" name="Picture 61" descr="A picture containing text, plate, ceramic ware, porcelain&#10;&#10;Description automatically generated">
            <a:extLst>
              <a:ext uri="{FF2B5EF4-FFF2-40B4-BE49-F238E27FC236}">
                <a16:creationId xmlns:a16="http://schemas.microsoft.com/office/drawing/2014/main" id="{71B14CEB-89DD-43C5-0266-625B7F00DAE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778603" y="3607302"/>
            <a:ext cx="822960" cy="822960"/>
          </a:xfrm>
          <a:prstGeom prst="rect">
            <a:avLst/>
          </a:prstGeom>
        </p:spPr>
      </p:pic>
      <p:pic>
        <p:nvPicPr>
          <p:cNvPr id="66" name="Picture 65" descr="Logo&#10;&#10;Description automatically generated">
            <a:extLst>
              <a:ext uri="{FF2B5EF4-FFF2-40B4-BE49-F238E27FC236}">
                <a16:creationId xmlns:a16="http://schemas.microsoft.com/office/drawing/2014/main" id="{9D91A5AF-3626-74F6-1E06-EA730343A94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07778" y="2643862"/>
            <a:ext cx="822960" cy="822960"/>
          </a:xfrm>
          <a:prstGeom prst="rect">
            <a:avLst/>
          </a:prstGeom>
        </p:spPr>
      </p:pic>
      <p:pic>
        <p:nvPicPr>
          <p:cNvPr id="70" name="Picture 69" descr="Logo&#10;&#10;Description automatically generated">
            <a:extLst>
              <a:ext uri="{FF2B5EF4-FFF2-40B4-BE49-F238E27FC236}">
                <a16:creationId xmlns:a16="http://schemas.microsoft.com/office/drawing/2014/main" id="{1195AB97-D87A-F1C8-2E6C-ABF5BAB1858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870774" y="3602754"/>
            <a:ext cx="822960" cy="822960"/>
          </a:xfrm>
          <a:prstGeom prst="rect">
            <a:avLst/>
          </a:prstGeom>
        </p:spPr>
      </p:pic>
      <p:pic>
        <p:nvPicPr>
          <p:cNvPr id="72" name="Picture 71" descr="Logo&#10;&#10;Description automatically generated">
            <a:extLst>
              <a:ext uri="{FF2B5EF4-FFF2-40B4-BE49-F238E27FC236}">
                <a16:creationId xmlns:a16="http://schemas.microsoft.com/office/drawing/2014/main" id="{DB812E23-620F-14F1-9C13-D2DB0BAE541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957285" y="2676809"/>
            <a:ext cx="822960" cy="822960"/>
          </a:xfrm>
          <a:prstGeom prst="rect">
            <a:avLst/>
          </a:prstGeom>
        </p:spPr>
      </p:pic>
      <p:pic>
        <p:nvPicPr>
          <p:cNvPr id="74" name="Picture 73" descr="Logo&#10;&#10;Description automatically generated">
            <a:extLst>
              <a:ext uri="{FF2B5EF4-FFF2-40B4-BE49-F238E27FC236}">
                <a16:creationId xmlns:a16="http://schemas.microsoft.com/office/drawing/2014/main" id="{8433D0B4-B5D7-3772-76A7-248AFF2CFA1B}"/>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689984" y="1255559"/>
            <a:ext cx="1188720" cy="1188720"/>
          </a:xfrm>
          <a:prstGeom prst="rect">
            <a:avLst/>
          </a:prstGeom>
        </p:spPr>
      </p:pic>
      <p:pic>
        <p:nvPicPr>
          <p:cNvPr id="76" name="Picture 75" descr="A picture containing diagram&#10;&#10;Description automatically generated">
            <a:extLst>
              <a:ext uri="{FF2B5EF4-FFF2-40B4-BE49-F238E27FC236}">
                <a16:creationId xmlns:a16="http://schemas.microsoft.com/office/drawing/2014/main" id="{BE94DCDA-ACBB-6AB2-9D1A-C72349A4DB3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13937" y="3634298"/>
            <a:ext cx="822960" cy="822960"/>
          </a:xfrm>
          <a:prstGeom prst="rect">
            <a:avLst/>
          </a:prstGeom>
        </p:spPr>
      </p:pic>
      <p:pic>
        <p:nvPicPr>
          <p:cNvPr id="82" name="Picture 81" descr="Logo&#10;&#10;Description automatically generated with medium confidence">
            <a:extLst>
              <a:ext uri="{FF2B5EF4-FFF2-40B4-BE49-F238E27FC236}">
                <a16:creationId xmlns:a16="http://schemas.microsoft.com/office/drawing/2014/main" id="{852123E8-8E66-3FAB-683F-55F9797B7AE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855592" y="2659105"/>
            <a:ext cx="822960" cy="822960"/>
          </a:xfrm>
          <a:prstGeom prst="rect">
            <a:avLst/>
          </a:prstGeom>
        </p:spPr>
      </p:pic>
      <p:pic>
        <p:nvPicPr>
          <p:cNvPr id="84" name="Picture 83" descr="Logo&#10;&#10;Description automatically generated with medium confidence">
            <a:extLst>
              <a:ext uri="{FF2B5EF4-FFF2-40B4-BE49-F238E27FC236}">
                <a16:creationId xmlns:a16="http://schemas.microsoft.com/office/drawing/2014/main" id="{8F4C6806-2F55-9476-E958-A5782E9A69E1}"/>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209871" y="4611985"/>
            <a:ext cx="822960" cy="822960"/>
          </a:xfrm>
          <a:prstGeom prst="rect">
            <a:avLst/>
          </a:prstGeom>
        </p:spPr>
      </p:pic>
      <p:pic>
        <p:nvPicPr>
          <p:cNvPr id="86" name="Picture 85" descr="Logo&#10;&#10;Description automatically generated">
            <a:extLst>
              <a:ext uri="{FF2B5EF4-FFF2-40B4-BE49-F238E27FC236}">
                <a16:creationId xmlns:a16="http://schemas.microsoft.com/office/drawing/2014/main" id="{F265E5B6-6627-89E7-B995-06EF9B75FDED}"/>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029257" y="2698069"/>
            <a:ext cx="822960" cy="822960"/>
          </a:xfrm>
          <a:prstGeom prst="rect">
            <a:avLst/>
          </a:prstGeom>
        </p:spPr>
      </p:pic>
      <p:pic>
        <p:nvPicPr>
          <p:cNvPr id="2" name="Picture 2" descr="NITAAC_Logo - OST, Inc.">
            <a:extLst>
              <a:ext uri="{FF2B5EF4-FFF2-40B4-BE49-F238E27FC236}">
                <a16:creationId xmlns:a16="http://schemas.microsoft.com/office/drawing/2014/main" id="{81430380-7D34-BDB9-530E-AB1334836204}"/>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748482" y="1571432"/>
            <a:ext cx="2030886" cy="574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4F29A10A-0102-4B32-2C13-56BD6C3063BC}"/>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243723" y="1285991"/>
            <a:ext cx="1151573" cy="1188720"/>
          </a:xfrm>
          <a:prstGeom prst="rect">
            <a:avLst/>
          </a:prstGeom>
        </p:spPr>
      </p:pic>
      <p:pic>
        <p:nvPicPr>
          <p:cNvPr id="9" name="Picture 8" descr="Logo&#10;&#10;Description automatically generated">
            <a:extLst>
              <a:ext uri="{FF2B5EF4-FFF2-40B4-BE49-F238E27FC236}">
                <a16:creationId xmlns:a16="http://schemas.microsoft.com/office/drawing/2014/main" id="{4F70E822-8DB2-359B-3C40-4BAD1E74254D}"/>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767459" y="2676809"/>
            <a:ext cx="822960" cy="822960"/>
          </a:xfrm>
          <a:prstGeom prst="rect">
            <a:avLst/>
          </a:prstGeom>
        </p:spPr>
      </p:pic>
    </p:spTree>
    <p:extLst>
      <p:ext uri="{BB962C8B-B14F-4D97-AF65-F5344CB8AC3E}">
        <p14:creationId xmlns:p14="http://schemas.microsoft.com/office/powerpoint/2010/main" val="4071996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55AF23-6A15-7067-B6AA-213B953D1109}"/>
              </a:ext>
            </a:extLst>
          </p:cNvPr>
          <p:cNvSpPr>
            <a:spLocks noGrp="1"/>
          </p:cNvSpPr>
          <p:nvPr>
            <p:ph type="title"/>
          </p:nvPr>
        </p:nvSpPr>
        <p:spPr/>
        <p:txBody>
          <a:bodyPr>
            <a:normAutofit fontScale="90000"/>
          </a:bodyPr>
          <a:lstStyle/>
          <a:p>
            <a:r>
              <a:rPr lang="en-US" dirty="0"/>
              <a:t>Our Enlightened Solutions Software Suite™</a:t>
            </a:r>
          </a:p>
        </p:txBody>
      </p:sp>
      <p:sp>
        <p:nvSpPr>
          <p:cNvPr id="5" name="TextBox 4">
            <a:extLst>
              <a:ext uri="{FF2B5EF4-FFF2-40B4-BE49-F238E27FC236}">
                <a16:creationId xmlns:a16="http://schemas.microsoft.com/office/drawing/2014/main" id="{1EF5A2A8-DC39-940B-59C9-619F9A02AA68}"/>
              </a:ext>
            </a:extLst>
          </p:cNvPr>
          <p:cNvSpPr txBox="1"/>
          <p:nvPr/>
        </p:nvSpPr>
        <p:spPr>
          <a:xfrm>
            <a:off x="556989" y="1915094"/>
            <a:ext cx="8030020" cy="2062103"/>
          </a:xfrm>
          <a:prstGeom prst="rect">
            <a:avLst/>
          </a:prstGeom>
          <a:noFill/>
        </p:spPr>
        <p:txBody>
          <a:bodyPr wrap="square">
            <a:spAutoFit/>
          </a:bodyPr>
          <a:lstStyle/>
          <a:p>
            <a:r>
              <a:rPr lang="en-US" sz="1600" b="1" i="0" dirty="0">
                <a:solidFill>
                  <a:srgbClr val="002A5C"/>
                </a:solidFill>
                <a:effectLst/>
                <a:latin typeface="Myriad Pro" panose="020B0503030403020204"/>
              </a:rPr>
              <a:t>Software Tools for CORs and Program Managers</a:t>
            </a:r>
          </a:p>
          <a:p>
            <a:endParaRPr lang="en-US" sz="1600" dirty="0">
              <a:solidFill>
                <a:srgbClr val="252525"/>
              </a:solidFill>
              <a:latin typeface="Myriad Pro" panose="020B0503030403020204"/>
            </a:endParaRPr>
          </a:p>
          <a:p>
            <a:r>
              <a:rPr lang="en-US" sz="1600" b="0" i="0" dirty="0">
                <a:solidFill>
                  <a:srgbClr val="252525"/>
                </a:solidFill>
                <a:effectLst/>
                <a:latin typeface="Myriad Pro" panose="020B0503030403020204"/>
              </a:rPr>
              <a:t>Enlightened Solutions™ is an "out-of-the-box", configurable suite of software products that allows acquisition professionals to efficiently plan, execute, and manage the workflow of procurement packages and contracts throughout the acquisition life-cycle. Our Enlightened Solutions suite provides intelligent support for the many PM/COR activities performed outside of traditional contract writing systems and financial management systems.</a:t>
            </a:r>
            <a:endParaRPr lang="en-US" sz="1600" dirty="0">
              <a:latin typeface="Myriad Pro" panose="020B0503030403020204"/>
            </a:endParaRPr>
          </a:p>
        </p:txBody>
      </p:sp>
      <p:pic>
        <p:nvPicPr>
          <p:cNvPr id="7" name="Picture 6" descr="Shape, logo&#10;&#10;Description automatically generated with medium confidence">
            <a:hlinkClick r:id="rId3"/>
            <a:extLst>
              <a:ext uri="{FF2B5EF4-FFF2-40B4-BE49-F238E27FC236}">
                <a16:creationId xmlns:a16="http://schemas.microsoft.com/office/drawing/2014/main" id="{F99326DD-4658-A501-7160-7E6FF2E4F6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5290" y="852611"/>
            <a:ext cx="3493419" cy="1062483"/>
          </a:xfrm>
          <a:prstGeom prst="rect">
            <a:avLst/>
          </a:prstGeom>
        </p:spPr>
      </p:pic>
      <p:pic>
        <p:nvPicPr>
          <p:cNvPr id="9" name="Picture 8" descr="A picture containing text, clipart&#10;&#10;Description automatically generated">
            <a:hlinkClick r:id="rId5"/>
            <a:extLst>
              <a:ext uri="{FF2B5EF4-FFF2-40B4-BE49-F238E27FC236}">
                <a16:creationId xmlns:a16="http://schemas.microsoft.com/office/drawing/2014/main" id="{DF717451-379C-F9EE-D948-16A68C166A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7515" y="4322187"/>
            <a:ext cx="2512227" cy="1046225"/>
          </a:xfrm>
          <a:prstGeom prst="rect">
            <a:avLst/>
          </a:prstGeom>
        </p:spPr>
      </p:pic>
      <p:pic>
        <p:nvPicPr>
          <p:cNvPr id="13" name="Picture 12" descr="Logo&#10;&#10;Description automatically generated">
            <a:hlinkClick r:id="rId7"/>
            <a:extLst>
              <a:ext uri="{FF2B5EF4-FFF2-40B4-BE49-F238E27FC236}">
                <a16:creationId xmlns:a16="http://schemas.microsoft.com/office/drawing/2014/main" id="{228FC8B0-4E9B-2F8E-F952-0CB0B3664E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2204" y="4322187"/>
            <a:ext cx="2510683" cy="1046225"/>
          </a:xfrm>
          <a:prstGeom prst="rect">
            <a:avLst/>
          </a:prstGeom>
        </p:spPr>
      </p:pic>
      <p:pic>
        <p:nvPicPr>
          <p:cNvPr id="4" name="Picture 3" descr="Logo&#10;&#10;Description automatically generated">
            <a:extLst>
              <a:ext uri="{FF2B5EF4-FFF2-40B4-BE49-F238E27FC236}">
                <a16:creationId xmlns:a16="http://schemas.microsoft.com/office/drawing/2014/main" id="{2A4A0BFD-F4B3-8697-C5E6-268E093E7E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17102" y="4322188"/>
            <a:ext cx="2541567" cy="1046225"/>
          </a:xfrm>
          <a:prstGeom prst="rect">
            <a:avLst/>
          </a:prstGeom>
        </p:spPr>
      </p:pic>
      <p:pic>
        <p:nvPicPr>
          <p:cNvPr id="6" name="Picture 5" descr="Qr code&#10;&#10;Description automatically generated">
            <a:extLst>
              <a:ext uri="{FF2B5EF4-FFF2-40B4-BE49-F238E27FC236}">
                <a16:creationId xmlns:a16="http://schemas.microsoft.com/office/drawing/2014/main" id="{EE25F675-2DC3-919A-6872-34B69EED83C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7837" y="148874"/>
            <a:ext cx="1062483" cy="1062483"/>
          </a:xfrm>
          <a:prstGeom prst="rect">
            <a:avLst/>
          </a:prstGeom>
        </p:spPr>
      </p:pic>
    </p:spTree>
    <p:extLst>
      <p:ext uri="{BB962C8B-B14F-4D97-AF65-F5344CB8AC3E}">
        <p14:creationId xmlns:p14="http://schemas.microsoft.com/office/powerpoint/2010/main" val="147731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28AC99-6FBA-2AD8-9E58-1BF632041ED7}"/>
              </a:ext>
            </a:extLst>
          </p:cNvPr>
          <p:cNvSpPr>
            <a:spLocks noGrp="1"/>
          </p:cNvSpPr>
          <p:nvPr>
            <p:ph type="title"/>
          </p:nvPr>
        </p:nvSpPr>
        <p:spPr>
          <a:xfrm>
            <a:off x="233680" y="233045"/>
            <a:ext cx="8910320" cy="376555"/>
          </a:xfrm>
        </p:spPr>
        <p:txBody>
          <a:bodyPr>
            <a:normAutofit fontScale="90000"/>
          </a:bodyPr>
          <a:lstStyle/>
          <a:p>
            <a:pPr algn="ctr"/>
            <a:r>
              <a:rPr lang="en-US" b="1" dirty="0"/>
              <a:t>Thank you for your interest in Seventh Sense</a:t>
            </a:r>
          </a:p>
        </p:txBody>
      </p:sp>
      <p:sp>
        <p:nvSpPr>
          <p:cNvPr id="5" name="Text Placeholder 4">
            <a:extLst>
              <a:ext uri="{FF2B5EF4-FFF2-40B4-BE49-F238E27FC236}">
                <a16:creationId xmlns:a16="http://schemas.microsoft.com/office/drawing/2014/main" id="{A34EDFF4-40D8-1CC8-DF68-CA25FA227084}"/>
              </a:ext>
            </a:extLst>
          </p:cNvPr>
          <p:cNvSpPr>
            <a:spLocks noGrp="1"/>
          </p:cNvSpPr>
          <p:nvPr>
            <p:ph type="body" sz="quarter" idx="10"/>
          </p:nvPr>
        </p:nvSpPr>
        <p:spPr>
          <a:xfrm>
            <a:off x="3656819" y="1933578"/>
            <a:ext cx="4349261" cy="455585"/>
          </a:xfrm>
        </p:spPr>
        <p:txBody>
          <a:bodyPr>
            <a:normAutofit fontScale="85000" lnSpcReduction="20000"/>
          </a:bodyPr>
          <a:lstStyle/>
          <a:p>
            <a:pPr algn="ctr"/>
            <a:r>
              <a:rPr lang="en-US" b="1" dirty="0"/>
              <a:t>Roger Forester</a:t>
            </a:r>
          </a:p>
        </p:txBody>
      </p:sp>
      <p:sp>
        <p:nvSpPr>
          <p:cNvPr id="6" name="Text Placeholder 5">
            <a:extLst>
              <a:ext uri="{FF2B5EF4-FFF2-40B4-BE49-F238E27FC236}">
                <a16:creationId xmlns:a16="http://schemas.microsoft.com/office/drawing/2014/main" id="{11E81645-523F-591F-931B-7E05169A76C8}"/>
              </a:ext>
            </a:extLst>
          </p:cNvPr>
          <p:cNvSpPr>
            <a:spLocks noGrp="1"/>
          </p:cNvSpPr>
          <p:nvPr>
            <p:ph type="body" sz="quarter" idx="12"/>
          </p:nvPr>
        </p:nvSpPr>
        <p:spPr>
          <a:xfrm>
            <a:off x="3176955" y="2505908"/>
            <a:ext cx="5350987" cy="909952"/>
          </a:xfrm>
        </p:spPr>
        <p:txBody>
          <a:bodyPr/>
          <a:lstStyle/>
          <a:p>
            <a:pPr algn="ctr"/>
            <a:r>
              <a:rPr lang="en-US" b="1" i="1" dirty="0"/>
              <a:t>Executive Vice President of Corporate Development</a:t>
            </a:r>
          </a:p>
        </p:txBody>
      </p:sp>
      <p:sp>
        <p:nvSpPr>
          <p:cNvPr id="9" name="Text Placeholder 8">
            <a:extLst>
              <a:ext uri="{FF2B5EF4-FFF2-40B4-BE49-F238E27FC236}">
                <a16:creationId xmlns:a16="http://schemas.microsoft.com/office/drawing/2014/main" id="{10DF972E-B654-CC68-76F9-D3DC9F091465}"/>
              </a:ext>
            </a:extLst>
          </p:cNvPr>
          <p:cNvSpPr>
            <a:spLocks noGrp="1"/>
          </p:cNvSpPr>
          <p:nvPr>
            <p:ph type="body" sz="quarter" idx="15"/>
          </p:nvPr>
        </p:nvSpPr>
        <p:spPr>
          <a:xfrm>
            <a:off x="2552584" y="5523220"/>
            <a:ext cx="4360984" cy="1090447"/>
          </a:xfrm>
        </p:spPr>
        <p:txBody>
          <a:bodyPr/>
          <a:lstStyle/>
          <a:p>
            <a:r>
              <a:rPr lang="en-US" dirty="0"/>
              <a:t>14626 Crossfield Way</a:t>
            </a:r>
          </a:p>
          <a:p>
            <a:r>
              <a:rPr lang="en-US" dirty="0"/>
              <a:t>Woodbridge, VA 22191</a:t>
            </a:r>
          </a:p>
        </p:txBody>
      </p:sp>
      <p:pic>
        <p:nvPicPr>
          <p:cNvPr id="13" name="Picture Placeholder 12">
            <a:extLst>
              <a:ext uri="{FF2B5EF4-FFF2-40B4-BE49-F238E27FC236}">
                <a16:creationId xmlns:a16="http://schemas.microsoft.com/office/drawing/2014/main" id="{79590043-7BB0-99B0-AC42-EE385FCA2047}"/>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t="455" b="455"/>
          <a:stretch/>
        </p:blipFill>
        <p:spPr>
          <a:ln w="22225">
            <a:solidFill>
              <a:schemeClr val="accent3">
                <a:lumMod val="25000"/>
              </a:schemeClr>
            </a:solidFill>
          </a:ln>
        </p:spPr>
      </p:pic>
      <p:sp>
        <p:nvSpPr>
          <p:cNvPr id="2" name="Text Placeholder 7">
            <a:extLst>
              <a:ext uri="{FF2B5EF4-FFF2-40B4-BE49-F238E27FC236}">
                <a16:creationId xmlns:a16="http://schemas.microsoft.com/office/drawing/2014/main" id="{76B4291B-03D1-B3C8-4EC3-9F52A536BA8A}"/>
              </a:ext>
            </a:extLst>
          </p:cNvPr>
          <p:cNvSpPr txBox="1">
            <a:spLocks/>
          </p:cNvSpPr>
          <p:nvPr/>
        </p:nvSpPr>
        <p:spPr>
          <a:xfrm>
            <a:off x="2552584" y="5123890"/>
            <a:ext cx="5215476" cy="376555"/>
          </a:xfrm>
          <a:prstGeom prst="rect">
            <a:avLst/>
          </a:prstGeom>
        </p:spPr>
        <p:txBody>
          <a:bodyPr vert="horz" lIns="91440" tIns="45720" rIns="91440" bIns="45720" rtlCol="0">
            <a:normAutofit/>
          </a:bodyPr>
          <a:lstStyle>
            <a:lvl1pPr marL="342900" indent="-342900" algn="l" rtl="0" eaLnBrk="1" fontAlgn="base" hangingPunct="1">
              <a:spcBef>
                <a:spcPts val="0"/>
              </a:spcBef>
              <a:spcAft>
                <a:spcPts val="600"/>
              </a:spcAft>
              <a:defRPr sz="1600" b="0" i="0">
                <a:solidFill>
                  <a:schemeClr val="tx1"/>
                </a:solidFill>
                <a:latin typeface="Myriad Pro" panose="020B0503030403020204" pitchFamily="34" charset="0"/>
                <a:ea typeface="ＭＳ Ｐゴシック" pitchFamily="-112" charset="-128"/>
                <a:cs typeface="Myriad Pro" panose="020B0503030403020204" pitchFamily="34" charset="0"/>
              </a:defRPr>
            </a:lvl1pPr>
            <a:lvl2pPr marL="742950" indent="-285750" algn="l" rtl="0" eaLnBrk="1" fontAlgn="base" hangingPunct="1">
              <a:spcBef>
                <a:spcPct val="0"/>
              </a:spcBef>
              <a:spcAft>
                <a:spcPct val="0"/>
              </a:spcAft>
              <a:buClr>
                <a:srgbClr val="073383"/>
              </a:buClr>
              <a:buFont typeface="Wingdings" pitchFamily="2" charset="2"/>
              <a:buChar char="§"/>
              <a:defRPr sz="2400">
                <a:solidFill>
                  <a:schemeClr val="tx1"/>
                </a:solidFill>
                <a:latin typeface="Myriad Pro" panose="020B0503030403020204" pitchFamily="34" charset="0"/>
                <a:ea typeface="ＭＳ Ｐゴシック" pitchFamily="-112" charset="-128"/>
              </a:defRPr>
            </a:lvl2pPr>
            <a:lvl3pPr marL="1143000" indent="-228600" algn="l" rtl="0" eaLnBrk="1" fontAlgn="base" hangingPunct="1">
              <a:spcBef>
                <a:spcPts val="300"/>
              </a:spcBef>
              <a:spcAft>
                <a:spcPct val="0"/>
              </a:spcAft>
              <a:buClr>
                <a:srgbClr val="073383"/>
              </a:buClr>
              <a:buFont typeface="Wingdings" pitchFamily="2" charset="2"/>
              <a:buChar char="§"/>
              <a:defRPr sz="2000">
                <a:solidFill>
                  <a:schemeClr val="tx1"/>
                </a:solidFill>
                <a:latin typeface="Myriad Pro" panose="020B0503030403020204" pitchFamily="34" charset="0"/>
                <a:ea typeface="ＭＳ Ｐゴシック" pitchFamily="-112" charset="-128"/>
              </a:defRPr>
            </a:lvl3pPr>
            <a:lvl4pPr marL="1600200" indent="-228600" algn="l" rtl="0" eaLnBrk="1" fontAlgn="base" hangingPunct="1">
              <a:spcBef>
                <a:spcPct val="20000"/>
              </a:spcBef>
              <a:spcAft>
                <a:spcPct val="0"/>
              </a:spcAft>
              <a:buClr>
                <a:srgbClr val="073383"/>
              </a:buClr>
              <a:buFont typeface="Courier New" panose="02070309020205020404" pitchFamily="49" charset="0"/>
              <a:buChar char="o"/>
              <a:defRPr sz="2000">
                <a:solidFill>
                  <a:schemeClr val="tx1"/>
                </a:solidFill>
                <a:latin typeface="Myriad Pro" panose="020B0503030403020204" pitchFamily="34" charset="0"/>
                <a:ea typeface="ＭＳ Ｐゴシック" pitchFamily="-112" charset="-128"/>
              </a:defRPr>
            </a:lvl4pPr>
            <a:lvl5pPr marL="2057400" indent="-228600" algn="l" rtl="0" eaLnBrk="1" fontAlgn="base" hangingPunct="1">
              <a:spcBef>
                <a:spcPct val="20000"/>
              </a:spcBef>
              <a:spcAft>
                <a:spcPct val="0"/>
              </a:spcAft>
              <a:buClr>
                <a:srgbClr val="073383"/>
              </a:buClr>
              <a:buFont typeface="Arial" panose="020B0604020202020204" pitchFamily="34" charset="0"/>
              <a:buChar char="•"/>
              <a:defRPr sz="2000">
                <a:solidFill>
                  <a:schemeClr val="tx1"/>
                </a:solidFill>
                <a:latin typeface="Myriad Pro" panose="020B0503030403020204" pitchFamily="34" charset="0"/>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a:solidFill>
                  <a:schemeClr val="accent6">
                    <a:lumMod val="50000"/>
                  </a:schemeClr>
                </a:solidFill>
              </a:rPr>
              <a:t>foresterr@seventhsenseconsulting.com </a:t>
            </a:r>
          </a:p>
        </p:txBody>
      </p:sp>
      <p:pic>
        <p:nvPicPr>
          <p:cNvPr id="3" name="Picture Placeholder 12">
            <a:extLst>
              <a:ext uri="{FF2B5EF4-FFF2-40B4-BE49-F238E27FC236}">
                <a16:creationId xmlns:a16="http://schemas.microsoft.com/office/drawing/2014/main" id="{E9D53FC2-97B4-94B1-B39A-8F7E7CE0AC39}"/>
              </a:ext>
            </a:extLst>
          </p:cNvPr>
          <p:cNvPicPr>
            <a:picLocks noChangeAspect="1"/>
          </p:cNvPicPr>
          <p:nvPr/>
        </p:nvPicPr>
        <p:blipFill>
          <a:blip r:embed="rId2" cstate="print">
            <a:extLst>
              <a:ext uri="{28A0092B-C50C-407E-A947-70E740481C1C}">
                <a14:useLocalDpi xmlns:a14="http://schemas.microsoft.com/office/drawing/2010/main" val="0"/>
              </a:ext>
            </a:extLst>
          </a:blip>
          <a:srcRect t="455" b="455"/>
          <a:stretch/>
        </p:blipFill>
        <p:spPr>
          <a:xfrm>
            <a:off x="1125538" y="1503120"/>
            <a:ext cx="1839912" cy="2278062"/>
          </a:xfrm>
          <a:prstGeom prst="rect">
            <a:avLst/>
          </a:prstGeom>
          <a:ln w="22225">
            <a:solidFill>
              <a:schemeClr val="accent3">
                <a:lumMod val="25000"/>
              </a:schemeClr>
            </a:solidFill>
          </a:ln>
        </p:spPr>
      </p:pic>
    </p:spTree>
    <p:extLst>
      <p:ext uri="{BB962C8B-B14F-4D97-AF65-F5344CB8AC3E}">
        <p14:creationId xmlns:p14="http://schemas.microsoft.com/office/powerpoint/2010/main" val="24688007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 - &amp;quot;Click to add the title of your presentation&amp;quot;&quot;/&gt;&lt;property id=&quot;20307&quot; value=&quot;258&quot;/&gt;&lt;/object&gt;&lt;object type=&quot;3&quot; unique_id=&quot;10005&quot;&gt;&lt;property id=&quot;20148&quot; value=&quot;5&quot;/&gt;&lt;property id=&quot;20300&quot; value=&quot;Slide 3&quot;/&gt;&lt;property id=&quot;20307&quot; value=&quot;261&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gt;&lt;object type=&quot;8&quot; unique_id=&quot;10016&quot;&gt;&lt;/object&gt;&lt;/object&gt;&lt;/database&gt;"/>
  <p:tag name="MMPROD_NEXTUNIQUEID" val="10009"/>
  <p:tag name="SECTOMILLISECCONVERTED" val="1"/>
</p:tagLst>
</file>

<file path=ppt/theme/theme1.xml><?xml version="1.0" encoding="utf-8"?>
<a:theme xmlns:a="http://schemas.openxmlformats.org/drawingml/2006/main" name="ASI-Theme">
  <a:themeElements>
    <a:clrScheme name="ASI Template">
      <a:dk1>
        <a:srgbClr val="000000"/>
      </a:dk1>
      <a:lt1>
        <a:srgbClr val="FFFFFF"/>
      </a:lt1>
      <a:dk2>
        <a:srgbClr val="007B7A"/>
      </a:dk2>
      <a:lt2>
        <a:srgbClr val="FFFFFF"/>
      </a:lt2>
      <a:accent1>
        <a:srgbClr val="E5F0F0"/>
      </a:accent1>
      <a:accent2>
        <a:srgbClr val="9AC5C5"/>
      </a:accent2>
      <a:accent3>
        <a:srgbClr val="DEE1EF"/>
      </a:accent3>
      <a:accent4>
        <a:srgbClr val="FDDFB2"/>
      </a:accent4>
      <a:accent5>
        <a:srgbClr val="F2F2F2"/>
      </a:accent5>
      <a:accent6>
        <a:srgbClr val="BDC4E0"/>
      </a:accent6>
      <a:hlink>
        <a:srgbClr val="007B7A"/>
      </a:hlink>
      <a:folHlink>
        <a:srgbClr val="006C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SSC Deck Template" id="{74046D20-7450-7F44-81BD-2EBE77FEA90D}" vid="{CFE20241-195D-D547-BD9F-1836525A3B5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4d9e5b6-135c-451f-a46c-0f459d028d2c">
      <UserInfo>
        <DisplayName>Lisa Akers</DisplayName>
        <AccountId>19</AccountId>
        <AccountType/>
      </UserInfo>
      <UserInfo>
        <DisplayName>Marissa Lindsay</DisplayName>
        <AccountId>27</AccountId>
        <AccountType/>
      </UserInfo>
    </SharedWithUsers>
    <Date xmlns="2a19bb06-6df8-4f6f-9103-aec9f8c37bac">2023-04-04T13:23:28+00:00</Date>
    <_dlc_DocId xmlns="44d9e5b6-135c-451f-a46c-0f459d028d2c">3P7KSTMHQHT7-924205257-563</_dlc_DocId>
    <_dlc_DocIdUrl xmlns="44d9e5b6-135c-451f-a46c-0f459d028d2c">
      <Url>https://seventh.sharepoint.us/sites/SSC-FamilyLibrary/_layouts/15/DocIdRedir.aspx?ID=3P7KSTMHQHT7-924205257-563</Url>
      <Description>3P7KSTMHQHT7-924205257-563</Description>
    </_dlc_DocIdUrl>
    <TaxCatchAll xmlns="44d9e5b6-135c-451f-a46c-0f459d028d2c" xsi:nil="true"/>
    <lcf76f155ced4ddcb4097134ff3c332f xmlns="2a19bb06-6df8-4f6f-9103-aec9f8c37bac">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66B1DD71F494741A7B55B9136B53982" ma:contentTypeVersion="16" ma:contentTypeDescription="Create a new document." ma:contentTypeScope="" ma:versionID="e8bfab73e18c2837ec20a8a901cc837d">
  <xsd:schema xmlns:xsd="http://www.w3.org/2001/XMLSchema" xmlns:xs="http://www.w3.org/2001/XMLSchema" xmlns:p="http://schemas.microsoft.com/office/2006/metadata/properties" xmlns:ns2="44d9e5b6-135c-451f-a46c-0f459d028d2c" xmlns:ns3="2a19bb06-6df8-4f6f-9103-aec9f8c37bac" targetNamespace="http://schemas.microsoft.com/office/2006/metadata/properties" ma:root="true" ma:fieldsID="e3b5b71e3ee37e7fbcf7c53dda2e8365" ns2:_="" ns3:_="">
    <xsd:import namespace="44d9e5b6-135c-451f-a46c-0f459d028d2c"/>
    <xsd:import namespace="2a19bb06-6df8-4f6f-9103-aec9f8c37bac"/>
    <xsd:element name="properties">
      <xsd:complexType>
        <xsd:sequence>
          <xsd:element name="documentManagement">
            <xsd:complexType>
              <xsd:all>
                <xsd:element ref="ns2:_dlc_DocId" minOccurs="0"/>
                <xsd:element ref="ns2:_dlc_DocIdUrl" minOccurs="0"/>
                <xsd:element ref="ns2:_dlc_DocIdPersistId" minOccurs="0"/>
                <xsd:element ref="ns3:Date"/>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lcf76f155ced4ddcb4097134ff3c332f" minOccurs="0"/>
                <xsd:element ref="ns2:TaxCatchAll"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d9e5b6-135c-451f-a46c-0f459d028d2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decdc87-6f2c-4f4c-88f4-2e37e0c902c1}" ma:internalName="TaxCatchAll" ma:showField="CatchAllData" ma:web="44d9e5b6-135c-451f-a46c-0f459d028d2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a19bb06-6df8-4f6f-9103-aec9f8c37bac" elementFormDefault="qualified">
    <xsd:import namespace="http://schemas.microsoft.com/office/2006/documentManagement/types"/>
    <xsd:import namespace="http://schemas.microsoft.com/office/infopath/2007/PartnerControls"/>
    <xsd:element name="Date" ma:index="11" ma:displayName="Date" ma:default="[today]" ma:description="Latest Modification" ma:format="DateTime" ma:internalName="Date">
      <xsd:simpleType>
        <xsd:restriction base="dms:DateTime"/>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7f496a0-860b-401c-a37f-af1bcf7b3a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LengthInSeconds" ma:index="2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431D9C-1E34-4958-A9A7-4ADA1A92BCDE}">
  <ds:schemaRefs>
    <ds:schemaRef ds:uri="http://schemas.microsoft.com/sharepoint/events"/>
  </ds:schemaRefs>
</ds:datastoreItem>
</file>

<file path=customXml/itemProps2.xml><?xml version="1.0" encoding="utf-8"?>
<ds:datastoreItem xmlns:ds="http://schemas.openxmlformats.org/officeDocument/2006/customXml" ds:itemID="{161CB975-D758-49E0-8C7C-DFDF04293F73}">
  <ds:schemaRefs>
    <ds:schemaRef ds:uri="http://schemas.microsoft.com/sharepoint/v3/contenttype/forms"/>
  </ds:schemaRefs>
</ds:datastoreItem>
</file>

<file path=customXml/itemProps3.xml><?xml version="1.0" encoding="utf-8"?>
<ds:datastoreItem xmlns:ds="http://schemas.openxmlformats.org/officeDocument/2006/customXml" ds:itemID="{8D8EC577-6865-4478-B285-57574DB8DC7F}">
  <ds:schemaRefs>
    <ds:schemaRef ds:uri="http://schemas.microsoft.com/office/2006/metadata/properties"/>
    <ds:schemaRef ds:uri="44d9e5b6-135c-451f-a46c-0f459d028d2c"/>
    <ds:schemaRef ds:uri="http://purl.org/dc/dcmitype/"/>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2a19bb06-6df8-4f6f-9103-aec9f8c37bac"/>
  </ds:schemaRefs>
</ds:datastoreItem>
</file>

<file path=customXml/itemProps4.xml><?xml version="1.0" encoding="utf-8"?>
<ds:datastoreItem xmlns:ds="http://schemas.openxmlformats.org/officeDocument/2006/customXml" ds:itemID="{06FC69E0-1FC4-40D3-B510-5E65DA7511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d9e5b6-135c-451f-a46c-0f459d028d2c"/>
    <ds:schemaRef ds:uri="2a19bb06-6df8-4f6f-9103-aec9f8c37b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SSC Deck Template-20220715</Template>
  <TotalTime>25032</TotalTime>
  <Words>588</Words>
  <Application>Microsoft Office PowerPoint</Application>
  <PresentationFormat>On-screen Show (4:3)</PresentationFormat>
  <Paragraphs>96</Paragraphs>
  <Slides>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Arial Narrow</vt:lpstr>
      <vt:lpstr>Bahnschrift</vt:lpstr>
      <vt:lpstr>Calibri</vt:lpstr>
      <vt:lpstr>Courier New</vt:lpstr>
      <vt:lpstr>Franklin Gothic Heavy</vt:lpstr>
      <vt:lpstr>Myriad Pro</vt:lpstr>
      <vt:lpstr>Myriad Pro Light</vt:lpstr>
      <vt:lpstr>Wingdings</vt:lpstr>
      <vt:lpstr>ASI-Theme</vt:lpstr>
      <vt:lpstr>SEVENTH SENSE CONSULTING CAPABILITIES BRIEFING </vt:lpstr>
      <vt:lpstr>Corporate Overview</vt:lpstr>
      <vt:lpstr>Corporate Overview</vt:lpstr>
      <vt:lpstr>Who We Are at Our Core</vt:lpstr>
      <vt:lpstr>Our Clients Across the Federal Space</vt:lpstr>
      <vt:lpstr>Our Enlightened Solutions Software Suite™</vt:lpstr>
      <vt:lpstr>Thank you for your interest in Seventh Sense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Donofrio</dc:creator>
  <cp:lastModifiedBy>Kelechi Okwu</cp:lastModifiedBy>
  <cp:revision>52</cp:revision>
  <dcterms:created xsi:type="dcterms:W3CDTF">2023-01-24T16:46:07Z</dcterms:created>
  <dcterms:modified xsi:type="dcterms:W3CDTF">2025-03-19T14:59:10Z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0x010100366B1DD71F494741A7B55B9136B53982</vt:lpwstr>
  </property>
  <property fmtid="{D5CDD505-2E9C-101B-9397-08002B2CF9AE}" pid="3" name="MSIP_Label_d5708e5d-4cbb-4c54-85f4-a9f4a76681a2_Enabled">
    <vt:lpwstr>True</vt:lpwstr>
  </property>
  <property fmtid="{D5CDD505-2E9C-101B-9397-08002B2CF9AE}" pid="4" name="MSIP_Label_d5708e5d-4cbb-4c54-85f4-a9f4a76681a2_SiteId">
    <vt:lpwstr>4a877cfc-ec95-4ba0-a4a3-f6141161bfa5</vt:lpwstr>
  </property>
  <property fmtid="{D5CDD505-2E9C-101B-9397-08002B2CF9AE}" pid="5" name="MSIP_Label_d5708e5d-4cbb-4c54-85f4-a9f4a76681a2_Owner">
    <vt:lpwstr>mccantss@seventhsenseconsulting.com</vt:lpwstr>
  </property>
  <property fmtid="{D5CDD505-2E9C-101B-9397-08002B2CF9AE}" pid="6" name="MSIP_Label_d5708e5d-4cbb-4c54-85f4-a9f4a76681a2_SetDate">
    <vt:lpwstr>2020-05-28T16:57:06.1476563Z</vt:lpwstr>
  </property>
  <property fmtid="{D5CDD505-2E9C-101B-9397-08002B2CF9AE}" pid="7" name="MSIP_Label_d5708e5d-4cbb-4c54-85f4-a9f4a76681a2_Name">
    <vt:lpwstr>Public</vt:lpwstr>
  </property>
  <property fmtid="{D5CDD505-2E9C-101B-9397-08002B2CF9AE}" pid="8" name="MSIP_Label_d5708e5d-4cbb-4c54-85f4-a9f4a76681a2_Application">
    <vt:lpwstr>Microsoft Azure Information Protection</vt:lpwstr>
  </property>
  <property fmtid="{D5CDD505-2E9C-101B-9397-08002B2CF9AE}" pid="9" name="MSIP_Label_d5708e5d-4cbb-4c54-85f4-a9f4a76681a2_ActionId">
    <vt:lpwstr>97bc9619-7049-49ce-bcb6-0fa4e2f39574</vt:lpwstr>
  </property>
  <property fmtid="{D5CDD505-2E9C-101B-9397-08002B2CF9AE}" pid="10" name="MSIP_Label_d5708e5d-4cbb-4c54-85f4-a9f4a76681a2_Extended_MSFT_Method">
    <vt:lpwstr>Manual</vt:lpwstr>
  </property>
  <property fmtid="{D5CDD505-2E9C-101B-9397-08002B2CF9AE}" pid="11" name="Sensitivity">
    <vt:lpwstr>Public</vt:lpwstr>
  </property>
  <property fmtid="{D5CDD505-2E9C-101B-9397-08002B2CF9AE}" pid="12" name="_dlc_DocIdItemGuid">
    <vt:lpwstr>e69d51c5-ed61-43b3-af2e-e30d3d8b18fe</vt:lpwstr>
  </property>
</Properties>
</file>